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56" r:id="rId2"/>
    <p:sldId id="2684" r:id="rId3"/>
    <p:sldId id="2709" r:id="rId4"/>
    <p:sldId id="2704" r:id="rId5"/>
    <p:sldId id="2703" r:id="rId6"/>
    <p:sldId id="2707" r:id="rId7"/>
    <p:sldId id="2708" r:id="rId8"/>
    <p:sldId id="2710" r:id="rId9"/>
    <p:sldId id="2695" r:id="rId10"/>
    <p:sldId id="2686" r:id="rId11"/>
    <p:sldId id="2699" r:id="rId12"/>
    <p:sldId id="2696" r:id="rId13"/>
    <p:sldId id="2697" r:id="rId14"/>
    <p:sldId id="2698" r:id="rId15"/>
    <p:sldId id="2688" r:id="rId16"/>
    <p:sldId id="2700" r:id="rId17"/>
    <p:sldId id="2701" r:id="rId18"/>
    <p:sldId id="2705" r:id="rId19"/>
    <p:sldId id="2706" r:id="rId20"/>
    <p:sldId id="313" r:id="rId21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E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77B7DC-218B-44EA-8696-241B369DB4E3}" v="33" dt="2025-08-29T17:11:45.7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2E4F48-403D-4F5A-B49F-27CEEA95169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D0E43DCD-240F-4D11-9171-4A8545F0BF70}">
      <dgm:prSet/>
      <dgm:spPr/>
      <dgm:t>
        <a:bodyPr/>
        <a:lstStyle/>
        <a:p>
          <a:r>
            <a:rPr lang="es-MX" dirty="0"/>
            <a:t>La enfermedad del legionario es un tipo grave de neumonía causada por la bacteria Legionella.</a:t>
          </a:r>
          <a:endParaRPr lang="es-PE" dirty="0"/>
        </a:p>
      </dgm:t>
    </dgm:pt>
    <dgm:pt modelId="{538713C1-D866-43EB-B397-66C7114A445B}" type="parTrans" cxnId="{90AA7FE9-2343-4573-9F27-65C87FC9A55B}">
      <dgm:prSet/>
      <dgm:spPr/>
      <dgm:t>
        <a:bodyPr/>
        <a:lstStyle/>
        <a:p>
          <a:endParaRPr lang="es-PE"/>
        </a:p>
      </dgm:t>
    </dgm:pt>
    <dgm:pt modelId="{3650CF07-3277-472D-BCEE-F00C79AB5CE0}" type="sibTrans" cxnId="{90AA7FE9-2343-4573-9F27-65C87FC9A55B}">
      <dgm:prSet/>
      <dgm:spPr/>
      <dgm:t>
        <a:bodyPr/>
        <a:lstStyle/>
        <a:p>
          <a:endParaRPr lang="es-PE"/>
        </a:p>
      </dgm:t>
    </dgm:pt>
    <dgm:pt modelId="{AEE510F3-D68B-44D1-9638-90DF7F0C036C}">
      <dgm:prSet/>
      <dgm:spPr/>
      <dgm:t>
        <a:bodyPr/>
        <a:lstStyle/>
        <a:p>
          <a:r>
            <a:rPr lang="es-MX" dirty="0"/>
            <a:t>La Legionella se encuentra naturalmente en agua dulce, como lagos y ríos. También se puede encontrar en el suelo.</a:t>
          </a:r>
          <a:endParaRPr lang="es-PE" dirty="0"/>
        </a:p>
      </dgm:t>
    </dgm:pt>
    <dgm:pt modelId="{3671CF15-E430-4FDA-B326-88D3198E3D55}" type="parTrans" cxnId="{2F3C8328-EE0D-411A-BF3C-6F47277B0DE7}">
      <dgm:prSet/>
      <dgm:spPr/>
      <dgm:t>
        <a:bodyPr/>
        <a:lstStyle/>
        <a:p>
          <a:endParaRPr lang="es-PE"/>
        </a:p>
      </dgm:t>
    </dgm:pt>
    <dgm:pt modelId="{DA0113C1-816D-4280-AB79-E860D7A83282}" type="sibTrans" cxnId="{2F3C8328-EE0D-411A-BF3C-6F47277B0DE7}">
      <dgm:prSet/>
      <dgm:spPr/>
      <dgm:t>
        <a:bodyPr/>
        <a:lstStyle/>
        <a:p>
          <a:endParaRPr lang="es-PE"/>
        </a:p>
      </dgm:t>
    </dgm:pt>
    <dgm:pt modelId="{0B226413-0614-456A-9DCD-E1BD1A38B399}">
      <dgm:prSet/>
      <dgm:spPr/>
      <dgm:t>
        <a:bodyPr/>
        <a:lstStyle/>
        <a:p>
          <a:r>
            <a:rPr lang="es-MX" dirty="0"/>
            <a:t>Normalmente las personas sólo se enferman cuando crece y se propaga en sistemas de agua artificiales.</a:t>
          </a:r>
          <a:endParaRPr lang="es-PE" dirty="0"/>
        </a:p>
      </dgm:t>
    </dgm:pt>
    <dgm:pt modelId="{CA5EE3E2-166C-486C-9D2C-D3DEA04C99DF}" type="parTrans" cxnId="{FA232B4F-E577-48C9-A1F4-A47D526B48F8}">
      <dgm:prSet/>
      <dgm:spPr/>
      <dgm:t>
        <a:bodyPr/>
        <a:lstStyle/>
        <a:p>
          <a:endParaRPr lang="es-PE"/>
        </a:p>
      </dgm:t>
    </dgm:pt>
    <dgm:pt modelId="{B8C611CB-469A-4357-B344-12B827819C98}" type="sibTrans" cxnId="{FA232B4F-E577-48C9-A1F4-A47D526B48F8}">
      <dgm:prSet/>
      <dgm:spPr/>
      <dgm:t>
        <a:bodyPr/>
        <a:lstStyle/>
        <a:p>
          <a:endParaRPr lang="es-PE"/>
        </a:p>
      </dgm:t>
    </dgm:pt>
    <dgm:pt modelId="{138F31CC-937C-402D-9C8F-8628C88052FA}" type="pres">
      <dgm:prSet presAssocID="{DE2E4F48-403D-4F5A-B49F-27CEEA951692}" presName="linear" presStyleCnt="0">
        <dgm:presLayoutVars>
          <dgm:animLvl val="lvl"/>
          <dgm:resizeHandles val="exact"/>
        </dgm:presLayoutVars>
      </dgm:prSet>
      <dgm:spPr/>
    </dgm:pt>
    <dgm:pt modelId="{BCD419E2-C965-4BDA-92C3-2D1027D77514}" type="pres">
      <dgm:prSet presAssocID="{D0E43DCD-240F-4D11-9171-4A8545F0BF7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28EB014-4850-4D1C-A77B-9DF8778EFEF9}" type="pres">
      <dgm:prSet presAssocID="{3650CF07-3277-472D-BCEE-F00C79AB5CE0}" presName="spacer" presStyleCnt="0"/>
      <dgm:spPr/>
    </dgm:pt>
    <dgm:pt modelId="{245142B6-2EBB-4822-87E0-40C09E5D7A8C}" type="pres">
      <dgm:prSet presAssocID="{AEE510F3-D68B-44D1-9638-90DF7F0C036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A23A91F-8418-4A0D-B4FF-FC5358071B19}" type="pres">
      <dgm:prSet presAssocID="{DA0113C1-816D-4280-AB79-E860D7A83282}" presName="spacer" presStyleCnt="0"/>
      <dgm:spPr/>
    </dgm:pt>
    <dgm:pt modelId="{3472D709-FCA9-4CB1-83B6-345BB9B3E034}" type="pres">
      <dgm:prSet presAssocID="{0B226413-0614-456A-9DCD-E1BD1A38B39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E0A2208-709A-49EA-9F2C-095C0D21374A}" type="presOf" srcId="{DE2E4F48-403D-4F5A-B49F-27CEEA951692}" destId="{138F31CC-937C-402D-9C8F-8628C88052FA}" srcOrd="0" destOrd="0" presId="urn:microsoft.com/office/officeart/2005/8/layout/vList2"/>
    <dgm:cxn modelId="{2F3C8328-EE0D-411A-BF3C-6F47277B0DE7}" srcId="{DE2E4F48-403D-4F5A-B49F-27CEEA951692}" destId="{AEE510F3-D68B-44D1-9638-90DF7F0C036C}" srcOrd="1" destOrd="0" parTransId="{3671CF15-E430-4FDA-B326-88D3198E3D55}" sibTransId="{DA0113C1-816D-4280-AB79-E860D7A83282}"/>
    <dgm:cxn modelId="{7EDF5531-3E33-4AC2-A2E3-84A0746BBD70}" type="presOf" srcId="{AEE510F3-D68B-44D1-9638-90DF7F0C036C}" destId="{245142B6-2EBB-4822-87E0-40C09E5D7A8C}" srcOrd="0" destOrd="0" presId="urn:microsoft.com/office/officeart/2005/8/layout/vList2"/>
    <dgm:cxn modelId="{9DDAD434-BEEF-4C13-AE84-D947B600980E}" type="presOf" srcId="{D0E43DCD-240F-4D11-9171-4A8545F0BF70}" destId="{BCD419E2-C965-4BDA-92C3-2D1027D77514}" srcOrd="0" destOrd="0" presId="urn:microsoft.com/office/officeart/2005/8/layout/vList2"/>
    <dgm:cxn modelId="{FA232B4F-E577-48C9-A1F4-A47D526B48F8}" srcId="{DE2E4F48-403D-4F5A-B49F-27CEEA951692}" destId="{0B226413-0614-456A-9DCD-E1BD1A38B399}" srcOrd="2" destOrd="0" parTransId="{CA5EE3E2-166C-486C-9D2C-D3DEA04C99DF}" sibTransId="{B8C611CB-469A-4357-B344-12B827819C98}"/>
    <dgm:cxn modelId="{FD5AAA8B-752B-48D3-8785-7AD533579122}" type="presOf" srcId="{0B226413-0614-456A-9DCD-E1BD1A38B399}" destId="{3472D709-FCA9-4CB1-83B6-345BB9B3E034}" srcOrd="0" destOrd="0" presId="urn:microsoft.com/office/officeart/2005/8/layout/vList2"/>
    <dgm:cxn modelId="{90AA7FE9-2343-4573-9F27-65C87FC9A55B}" srcId="{DE2E4F48-403D-4F5A-B49F-27CEEA951692}" destId="{D0E43DCD-240F-4D11-9171-4A8545F0BF70}" srcOrd="0" destOrd="0" parTransId="{538713C1-D866-43EB-B397-66C7114A445B}" sibTransId="{3650CF07-3277-472D-BCEE-F00C79AB5CE0}"/>
    <dgm:cxn modelId="{47D0E5B8-6B7C-43FB-8CF5-EC0EB318CCB6}" type="presParOf" srcId="{138F31CC-937C-402D-9C8F-8628C88052FA}" destId="{BCD419E2-C965-4BDA-92C3-2D1027D77514}" srcOrd="0" destOrd="0" presId="urn:microsoft.com/office/officeart/2005/8/layout/vList2"/>
    <dgm:cxn modelId="{6A7E1A3B-E889-4B9E-A148-FEC7842075C8}" type="presParOf" srcId="{138F31CC-937C-402D-9C8F-8628C88052FA}" destId="{F28EB014-4850-4D1C-A77B-9DF8778EFEF9}" srcOrd="1" destOrd="0" presId="urn:microsoft.com/office/officeart/2005/8/layout/vList2"/>
    <dgm:cxn modelId="{99CC9E6F-50D6-4F8C-B314-E6DBA31A20EE}" type="presParOf" srcId="{138F31CC-937C-402D-9C8F-8628C88052FA}" destId="{245142B6-2EBB-4822-87E0-40C09E5D7A8C}" srcOrd="2" destOrd="0" presId="urn:microsoft.com/office/officeart/2005/8/layout/vList2"/>
    <dgm:cxn modelId="{EE523C32-8791-4081-96F9-B5B112B4D459}" type="presParOf" srcId="{138F31CC-937C-402D-9C8F-8628C88052FA}" destId="{CA23A91F-8418-4A0D-B4FF-FC5358071B19}" srcOrd="3" destOrd="0" presId="urn:microsoft.com/office/officeart/2005/8/layout/vList2"/>
    <dgm:cxn modelId="{7B262F3E-041C-4B4A-863A-A699B33CA1C7}" type="presParOf" srcId="{138F31CC-937C-402D-9C8F-8628C88052FA}" destId="{3472D709-FCA9-4CB1-83B6-345BB9B3E03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20AC96A-3675-4957-9DCC-F6404D5CC960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s-PE"/>
        </a:p>
      </dgm:t>
    </dgm:pt>
    <dgm:pt modelId="{EE72B690-A13E-4725-97EF-D5023BEF1295}">
      <dgm:prSet/>
      <dgm:spPr/>
      <dgm:t>
        <a:bodyPr/>
        <a:lstStyle/>
        <a:p>
          <a:r>
            <a:rPr lang="es-MX"/>
            <a:t>Se analizaron las aguas de las torres de refrigeración en la zona de investigación.</a:t>
          </a:r>
          <a:endParaRPr lang="es-PE"/>
        </a:p>
      </dgm:t>
    </dgm:pt>
    <dgm:pt modelId="{80A1F16F-4C9A-4184-B473-AF11181D0155}" type="parTrans" cxnId="{264138DD-5758-4D32-BA01-B6282DDC7F5B}">
      <dgm:prSet/>
      <dgm:spPr/>
      <dgm:t>
        <a:bodyPr/>
        <a:lstStyle/>
        <a:p>
          <a:endParaRPr lang="es-PE"/>
        </a:p>
      </dgm:t>
    </dgm:pt>
    <dgm:pt modelId="{0D7B2468-5C7F-4947-A121-4F4199D66704}" type="sibTrans" cxnId="{264138DD-5758-4D32-BA01-B6282DDC7F5B}">
      <dgm:prSet/>
      <dgm:spPr/>
      <dgm:t>
        <a:bodyPr/>
        <a:lstStyle/>
        <a:p>
          <a:endParaRPr lang="es-PE"/>
        </a:p>
      </dgm:t>
    </dgm:pt>
    <dgm:pt modelId="{4FC4EDD7-820A-41A7-8F12-771315253BD8}">
      <dgm:prSet/>
      <dgm:spPr/>
      <dgm:t>
        <a:bodyPr/>
        <a:lstStyle/>
        <a:p>
          <a:r>
            <a:rPr lang="es-MX"/>
            <a:t>Todas las torres con resultados positivos iniciales para la bacteria Legionella completaron el tratamiento requerido.</a:t>
          </a:r>
          <a:endParaRPr lang="es-PE"/>
        </a:p>
      </dgm:t>
    </dgm:pt>
    <dgm:pt modelId="{CD41BB00-FD31-4A3E-8342-0A8F8E89A14B}" type="parTrans" cxnId="{4E0370E6-DD22-493B-A15E-DCDEFF44F2D2}">
      <dgm:prSet/>
      <dgm:spPr/>
      <dgm:t>
        <a:bodyPr/>
        <a:lstStyle/>
        <a:p>
          <a:endParaRPr lang="es-PE"/>
        </a:p>
      </dgm:t>
    </dgm:pt>
    <dgm:pt modelId="{D12DE2FD-3351-4B7E-BE12-2FF59AC1870D}" type="sibTrans" cxnId="{4E0370E6-DD22-493B-A15E-DCDEFF44F2D2}">
      <dgm:prSet/>
      <dgm:spPr/>
      <dgm:t>
        <a:bodyPr/>
        <a:lstStyle/>
        <a:p>
          <a:endParaRPr lang="es-PE"/>
        </a:p>
      </dgm:t>
    </dgm:pt>
    <dgm:pt modelId="{A14EE47D-923F-42B6-BE83-DE91110FEB31}">
      <dgm:prSet/>
      <dgm:spPr/>
      <dgm:t>
        <a:bodyPr/>
        <a:lstStyle/>
        <a:p>
          <a:r>
            <a:rPr lang="es-MX"/>
            <a:t>Se sigue monitoreando y notificando a los edificios si se requiere tratamiento adicional.</a:t>
          </a:r>
          <a:endParaRPr lang="es-PE"/>
        </a:p>
      </dgm:t>
    </dgm:pt>
    <dgm:pt modelId="{5A041749-CF9B-4E9C-BE26-0D3EC2E54130}" type="parTrans" cxnId="{5FA5AC52-BA7C-44AB-9774-7F12DE96D239}">
      <dgm:prSet/>
      <dgm:spPr/>
      <dgm:t>
        <a:bodyPr/>
        <a:lstStyle/>
        <a:p>
          <a:endParaRPr lang="es-PE"/>
        </a:p>
      </dgm:t>
    </dgm:pt>
    <dgm:pt modelId="{9293695D-2F70-4296-8642-A62459F8DB03}" type="sibTrans" cxnId="{5FA5AC52-BA7C-44AB-9774-7F12DE96D239}">
      <dgm:prSet/>
      <dgm:spPr/>
      <dgm:t>
        <a:bodyPr/>
        <a:lstStyle/>
        <a:p>
          <a:endParaRPr lang="es-PE"/>
        </a:p>
      </dgm:t>
    </dgm:pt>
    <dgm:pt modelId="{C78B67D4-62D4-42A7-9D71-1E1DC9C9790F}" type="pres">
      <dgm:prSet presAssocID="{820AC96A-3675-4957-9DCC-F6404D5CC960}" presName="linear" presStyleCnt="0">
        <dgm:presLayoutVars>
          <dgm:animLvl val="lvl"/>
          <dgm:resizeHandles val="exact"/>
        </dgm:presLayoutVars>
      </dgm:prSet>
      <dgm:spPr/>
    </dgm:pt>
    <dgm:pt modelId="{6E308AEA-7612-4FC3-9D14-21F66928C98E}" type="pres">
      <dgm:prSet presAssocID="{EE72B690-A13E-4725-97EF-D5023BEF129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CF91C69-A992-41F7-9FB2-1D1CD884D59C}" type="pres">
      <dgm:prSet presAssocID="{0D7B2468-5C7F-4947-A121-4F4199D66704}" presName="spacer" presStyleCnt="0"/>
      <dgm:spPr/>
    </dgm:pt>
    <dgm:pt modelId="{C06BDCFA-5B1C-4F7C-8EDB-212658A7DC6B}" type="pres">
      <dgm:prSet presAssocID="{4FC4EDD7-820A-41A7-8F12-771315253BD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1E2E763-8EC5-48B9-96E4-8EBA89A27ED0}" type="pres">
      <dgm:prSet presAssocID="{D12DE2FD-3351-4B7E-BE12-2FF59AC1870D}" presName="spacer" presStyleCnt="0"/>
      <dgm:spPr/>
    </dgm:pt>
    <dgm:pt modelId="{BE1F066B-96F8-46E1-8A8A-599A9AE423F7}" type="pres">
      <dgm:prSet presAssocID="{A14EE47D-923F-42B6-BE83-DE91110FEB3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5C3806D-5051-45A0-AF2F-C7E10AFF0636}" type="presOf" srcId="{820AC96A-3675-4957-9DCC-F6404D5CC960}" destId="{C78B67D4-62D4-42A7-9D71-1E1DC9C9790F}" srcOrd="0" destOrd="0" presId="urn:microsoft.com/office/officeart/2005/8/layout/vList2"/>
    <dgm:cxn modelId="{5FA5AC52-BA7C-44AB-9774-7F12DE96D239}" srcId="{820AC96A-3675-4957-9DCC-F6404D5CC960}" destId="{A14EE47D-923F-42B6-BE83-DE91110FEB31}" srcOrd="2" destOrd="0" parTransId="{5A041749-CF9B-4E9C-BE26-0D3EC2E54130}" sibTransId="{9293695D-2F70-4296-8642-A62459F8DB03}"/>
    <dgm:cxn modelId="{E6483E73-58D8-41C4-841C-9BC218BDE8B8}" type="presOf" srcId="{4FC4EDD7-820A-41A7-8F12-771315253BD8}" destId="{C06BDCFA-5B1C-4F7C-8EDB-212658A7DC6B}" srcOrd="0" destOrd="0" presId="urn:microsoft.com/office/officeart/2005/8/layout/vList2"/>
    <dgm:cxn modelId="{77E55A95-D5F5-4256-9884-98DC73B22424}" type="presOf" srcId="{EE72B690-A13E-4725-97EF-D5023BEF1295}" destId="{6E308AEA-7612-4FC3-9D14-21F66928C98E}" srcOrd="0" destOrd="0" presId="urn:microsoft.com/office/officeart/2005/8/layout/vList2"/>
    <dgm:cxn modelId="{EB9754BC-E2A4-40E7-AB3E-DFF26F835789}" type="presOf" srcId="{A14EE47D-923F-42B6-BE83-DE91110FEB31}" destId="{BE1F066B-96F8-46E1-8A8A-599A9AE423F7}" srcOrd="0" destOrd="0" presId="urn:microsoft.com/office/officeart/2005/8/layout/vList2"/>
    <dgm:cxn modelId="{264138DD-5758-4D32-BA01-B6282DDC7F5B}" srcId="{820AC96A-3675-4957-9DCC-F6404D5CC960}" destId="{EE72B690-A13E-4725-97EF-D5023BEF1295}" srcOrd="0" destOrd="0" parTransId="{80A1F16F-4C9A-4184-B473-AF11181D0155}" sibTransId="{0D7B2468-5C7F-4947-A121-4F4199D66704}"/>
    <dgm:cxn modelId="{4E0370E6-DD22-493B-A15E-DCDEFF44F2D2}" srcId="{820AC96A-3675-4957-9DCC-F6404D5CC960}" destId="{4FC4EDD7-820A-41A7-8F12-771315253BD8}" srcOrd="1" destOrd="0" parTransId="{CD41BB00-FD31-4A3E-8342-0A8F8E89A14B}" sibTransId="{D12DE2FD-3351-4B7E-BE12-2FF59AC1870D}"/>
    <dgm:cxn modelId="{5246BD86-6683-48DD-9482-546F6E2AA8B6}" type="presParOf" srcId="{C78B67D4-62D4-42A7-9D71-1E1DC9C9790F}" destId="{6E308AEA-7612-4FC3-9D14-21F66928C98E}" srcOrd="0" destOrd="0" presId="urn:microsoft.com/office/officeart/2005/8/layout/vList2"/>
    <dgm:cxn modelId="{27596F77-AE0F-4F3B-B2DD-AE2F7E7CA5F6}" type="presParOf" srcId="{C78B67D4-62D4-42A7-9D71-1E1DC9C9790F}" destId="{BCF91C69-A992-41F7-9FB2-1D1CD884D59C}" srcOrd="1" destOrd="0" presId="urn:microsoft.com/office/officeart/2005/8/layout/vList2"/>
    <dgm:cxn modelId="{AF273335-2CA7-4400-8457-10D09C464499}" type="presParOf" srcId="{C78B67D4-62D4-42A7-9D71-1E1DC9C9790F}" destId="{C06BDCFA-5B1C-4F7C-8EDB-212658A7DC6B}" srcOrd="2" destOrd="0" presId="urn:microsoft.com/office/officeart/2005/8/layout/vList2"/>
    <dgm:cxn modelId="{256223C9-AED0-4643-B139-F88F76583563}" type="presParOf" srcId="{C78B67D4-62D4-42A7-9D71-1E1DC9C9790F}" destId="{31E2E763-8EC5-48B9-96E4-8EBA89A27ED0}" srcOrd="3" destOrd="0" presId="urn:microsoft.com/office/officeart/2005/8/layout/vList2"/>
    <dgm:cxn modelId="{41A0C8EC-D033-49D1-9EC1-9D4809798E06}" type="presParOf" srcId="{C78B67D4-62D4-42A7-9D71-1E1DC9C9790F}" destId="{BE1F066B-96F8-46E1-8A8A-599A9AE423F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93C734D-0978-447F-9F2F-97F08BCA277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04280DC6-D4FB-4A05-A441-E2991B65C754}">
      <dgm:prSet/>
      <dgm:spPr/>
      <dgm:t>
        <a:bodyPr/>
        <a:lstStyle/>
        <a:p>
          <a:r>
            <a:rPr lang="es-MX"/>
            <a:t>El sistema de plomería de un edificio es independiente del sistema de la torre de enfriamiento.</a:t>
          </a:r>
          <a:endParaRPr lang="es-PE"/>
        </a:p>
      </dgm:t>
    </dgm:pt>
    <dgm:pt modelId="{93AB36C1-FA5C-4165-AA5B-2B6693483EAC}" type="parTrans" cxnId="{E72BDF55-0EA1-4B92-94C4-8E7750BB1C02}">
      <dgm:prSet/>
      <dgm:spPr/>
      <dgm:t>
        <a:bodyPr/>
        <a:lstStyle/>
        <a:p>
          <a:endParaRPr lang="es-PE"/>
        </a:p>
      </dgm:t>
    </dgm:pt>
    <dgm:pt modelId="{CC65D2E8-5FE7-4A61-BF11-D16F77685F15}" type="sibTrans" cxnId="{E72BDF55-0EA1-4B92-94C4-8E7750BB1C02}">
      <dgm:prSet/>
      <dgm:spPr/>
      <dgm:t>
        <a:bodyPr/>
        <a:lstStyle/>
        <a:p>
          <a:endParaRPr lang="es-PE"/>
        </a:p>
      </dgm:t>
    </dgm:pt>
    <dgm:pt modelId="{FC78E7E8-A94F-4DE8-A56D-1D229C79F9FB}">
      <dgm:prSet/>
      <dgm:spPr/>
      <dgm:t>
        <a:bodyPr/>
        <a:lstStyle/>
        <a:p>
          <a:r>
            <a:rPr lang="es-MX" dirty="0"/>
            <a:t>Este brote comunitario no está relacionado con el suministro de agua caliente o fría de un edificio.</a:t>
          </a:r>
          <a:endParaRPr lang="es-PE" dirty="0"/>
        </a:p>
      </dgm:t>
    </dgm:pt>
    <dgm:pt modelId="{B13FDB7A-8002-430C-9B3D-2E1AB0E61B54}" type="parTrans" cxnId="{CC36929B-8C70-46BD-948F-5430AA6DF7FB}">
      <dgm:prSet/>
      <dgm:spPr/>
      <dgm:t>
        <a:bodyPr/>
        <a:lstStyle/>
        <a:p>
          <a:endParaRPr lang="es-PE"/>
        </a:p>
      </dgm:t>
    </dgm:pt>
    <dgm:pt modelId="{30B70F34-0230-47DF-9ADE-05AF9165D36C}" type="sibTrans" cxnId="{CC36929B-8C70-46BD-948F-5430AA6DF7FB}">
      <dgm:prSet/>
      <dgm:spPr/>
      <dgm:t>
        <a:bodyPr/>
        <a:lstStyle/>
        <a:p>
          <a:endParaRPr lang="es-PE"/>
        </a:p>
      </dgm:t>
    </dgm:pt>
    <dgm:pt modelId="{24C204A3-27A5-4B40-B627-CA41308CFDAA}">
      <dgm:prSet/>
      <dgm:spPr/>
      <dgm:t>
        <a:bodyPr/>
        <a:lstStyle/>
        <a:p>
          <a:r>
            <a:rPr lang="es-MX"/>
            <a:t>Los residentes de estos códigos postales pueden seguir bebiendo agua, bañándose, duchándose, cocinando y usando el aire acondicionado.</a:t>
          </a:r>
          <a:endParaRPr lang="es-PE"/>
        </a:p>
      </dgm:t>
    </dgm:pt>
    <dgm:pt modelId="{B3B50742-E87F-4061-BC63-531E5ECA1249}" type="parTrans" cxnId="{8A8B067A-905C-4C50-B8F5-6DF942FF5D8C}">
      <dgm:prSet/>
      <dgm:spPr/>
      <dgm:t>
        <a:bodyPr/>
        <a:lstStyle/>
        <a:p>
          <a:endParaRPr lang="es-PE"/>
        </a:p>
      </dgm:t>
    </dgm:pt>
    <dgm:pt modelId="{C9E8378D-0E88-4F04-8A14-5490D8861D3E}" type="sibTrans" cxnId="{8A8B067A-905C-4C50-B8F5-6DF942FF5D8C}">
      <dgm:prSet/>
      <dgm:spPr/>
      <dgm:t>
        <a:bodyPr/>
        <a:lstStyle/>
        <a:p>
          <a:endParaRPr lang="es-PE"/>
        </a:p>
      </dgm:t>
    </dgm:pt>
    <dgm:pt modelId="{8E379C48-C3DE-496C-B360-8677ED0A0118}" type="pres">
      <dgm:prSet presAssocID="{293C734D-0978-447F-9F2F-97F08BCA2770}" presName="linear" presStyleCnt="0">
        <dgm:presLayoutVars>
          <dgm:animLvl val="lvl"/>
          <dgm:resizeHandles val="exact"/>
        </dgm:presLayoutVars>
      </dgm:prSet>
      <dgm:spPr/>
    </dgm:pt>
    <dgm:pt modelId="{1AC8D525-D657-4BBE-8A58-9C690026B99E}" type="pres">
      <dgm:prSet presAssocID="{04280DC6-D4FB-4A05-A441-E2991B65C75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BAA6864-F004-420D-AA92-FDEBD526633A}" type="pres">
      <dgm:prSet presAssocID="{CC65D2E8-5FE7-4A61-BF11-D16F77685F15}" presName="spacer" presStyleCnt="0"/>
      <dgm:spPr/>
    </dgm:pt>
    <dgm:pt modelId="{75CBED49-3779-4DD9-8040-781F31828F07}" type="pres">
      <dgm:prSet presAssocID="{FC78E7E8-A94F-4DE8-A56D-1D229C79F9F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D2C9333-E618-4F67-B48E-C59C19981C48}" type="pres">
      <dgm:prSet presAssocID="{30B70F34-0230-47DF-9ADE-05AF9165D36C}" presName="spacer" presStyleCnt="0"/>
      <dgm:spPr/>
    </dgm:pt>
    <dgm:pt modelId="{3C291815-95BB-4172-B3C3-E4D073654382}" type="pres">
      <dgm:prSet presAssocID="{24C204A3-27A5-4B40-B627-CA41308CFDA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72BDF55-0EA1-4B92-94C4-8E7750BB1C02}" srcId="{293C734D-0978-447F-9F2F-97F08BCA2770}" destId="{04280DC6-D4FB-4A05-A441-E2991B65C754}" srcOrd="0" destOrd="0" parTransId="{93AB36C1-FA5C-4165-AA5B-2B6693483EAC}" sibTransId="{CC65D2E8-5FE7-4A61-BF11-D16F77685F15}"/>
    <dgm:cxn modelId="{8A8B067A-905C-4C50-B8F5-6DF942FF5D8C}" srcId="{293C734D-0978-447F-9F2F-97F08BCA2770}" destId="{24C204A3-27A5-4B40-B627-CA41308CFDAA}" srcOrd="2" destOrd="0" parTransId="{B3B50742-E87F-4061-BC63-531E5ECA1249}" sibTransId="{C9E8378D-0E88-4F04-8A14-5490D8861D3E}"/>
    <dgm:cxn modelId="{8857CC92-6AA5-4059-A812-9460A74544EC}" type="presOf" srcId="{24C204A3-27A5-4B40-B627-CA41308CFDAA}" destId="{3C291815-95BB-4172-B3C3-E4D073654382}" srcOrd="0" destOrd="0" presId="urn:microsoft.com/office/officeart/2005/8/layout/vList2"/>
    <dgm:cxn modelId="{CC36929B-8C70-46BD-948F-5430AA6DF7FB}" srcId="{293C734D-0978-447F-9F2F-97F08BCA2770}" destId="{FC78E7E8-A94F-4DE8-A56D-1D229C79F9FB}" srcOrd="1" destOrd="0" parTransId="{B13FDB7A-8002-430C-9B3D-2E1AB0E61B54}" sibTransId="{30B70F34-0230-47DF-9ADE-05AF9165D36C}"/>
    <dgm:cxn modelId="{BD63A4A2-31FE-469D-BC38-840A6B926793}" type="presOf" srcId="{04280DC6-D4FB-4A05-A441-E2991B65C754}" destId="{1AC8D525-D657-4BBE-8A58-9C690026B99E}" srcOrd="0" destOrd="0" presId="urn:microsoft.com/office/officeart/2005/8/layout/vList2"/>
    <dgm:cxn modelId="{33C52EC3-27D4-4151-9FBB-1D81D9A53D54}" type="presOf" srcId="{293C734D-0978-447F-9F2F-97F08BCA2770}" destId="{8E379C48-C3DE-496C-B360-8677ED0A0118}" srcOrd="0" destOrd="0" presId="urn:microsoft.com/office/officeart/2005/8/layout/vList2"/>
    <dgm:cxn modelId="{C5BAF0FE-B607-4468-AC3E-7EB546A7DCD6}" type="presOf" srcId="{FC78E7E8-A94F-4DE8-A56D-1D229C79F9FB}" destId="{75CBED49-3779-4DD9-8040-781F31828F07}" srcOrd="0" destOrd="0" presId="urn:microsoft.com/office/officeart/2005/8/layout/vList2"/>
    <dgm:cxn modelId="{955E66EA-4D2E-4A9E-9D2E-4E0449CB952F}" type="presParOf" srcId="{8E379C48-C3DE-496C-B360-8677ED0A0118}" destId="{1AC8D525-D657-4BBE-8A58-9C690026B99E}" srcOrd="0" destOrd="0" presId="urn:microsoft.com/office/officeart/2005/8/layout/vList2"/>
    <dgm:cxn modelId="{858FE93F-F470-459C-B037-21F7D815A3AA}" type="presParOf" srcId="{8E379C48-C3DE-496C-B360-8677ED0A0118}" destId="{4BAA6864-F004-420D-AA92-FDEBD526633A}" srcOrd="1" destOrd="0" presId="urn:microsoft.com/office/officeart/2005/8/layout/vList2"/>
    <dgm:cxn modelId="{84A05ACD-6896-47E5-9EC4-F00DD26FDF41}" type="presParOf" srcId="{8E379C48-C3DE-496C-B360-8677ED0A0118}" destId="{75CBED49-3779-4DD9-8040-781F31828F07}" srcOrd="2" destOrd="0" presId="urn:microsoft.com/office/officeart/2005/8/layout/vList2"/>
    <dgm:cxn modelId="{CF71DC29-C942-4CC1-AD9F-CFDAA77BFBFD}" type="presParOf" srcId="{8E379C48-C3DE-496C-B360-8677ED0A0118}" destId="{7D2C9333-E618-4F67-B48E-C59C19981C48}" srcOrd="3" destOrd="0" presId="urn:microsoft.com/office/officeart/2005/8/layout/vList2"/>
    <dgm:cxn modelId="{14B452AC-41FB-4B32-943F-B8F4B414148A}" type="presParOf" srcId="{8E379C48-C3DE-496C-B360-8677ED0A0118}" destId="{3C291815-95BB-4172-B3C3-E4D07365438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DB08B90-391B-4813-8F86-E7843F01BA1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s-PE"/>
        </a:p>
      </dgm:t>
    </dgm:pt>
    <dgm:pt modelId="{8AEE07D3-654E-475B-8CD1-A8D42659A4E8}">
      <dgm:prSet custT="1"/>
      <dgm:spPr/>
      <dgm:t>
        <a:bodyPr/>
        <a:lstStyle/>
        <a:p>
          <a:r>
            <a:rPr lang="es-MX" sz="1400"/>
            <a:t>En otras ocasiones, ante varios dx de legionelosis en un mismo edificio, la exposición suele estar relacionada con el sistema de plomería del edificio(sistema de agua caliente). </a:t>
          </a:r>
          <a:endParaRPr lang="es-PE" sz="1400"/>
        </a:p>
      </dgm:t>
    </dgm:pt>
    <dgm:pt modelId="{4823627A-9189-4553-BB1E-F04C3E9F1018}" type="parTrans" cxnId="{0D4E86FF-0ABE-40AF-AD34-EC7A175365EB}">
      <dgm:prSet/>
      <dgm:spPr/>
      <dgm:t>
        <a:bodyPr/>
        <a:lstStyle/>
        <a:p>
          <a:endParaRPr lang="es-PE" sz="2000"/>
        </a:p>
      </dgm:t>
    </dgm:pt>
    <dgm:pt modelId="{A351949F-AD3D-45E1-8825-529D51E09BF4}" type="sibTrans" cxnId="{0D4E86FF-0ABE-40AF-AD34-EC7A175365EB}">
      <dgm:prSet/>
      <dgm:spPr/>
      <dgm:t>
        <a:bodyPr/>
        <a:lstStyle/>
        <a:p>
          <a:endParaRPr lang="es-PE" sz="2000"/>
        </a:p>
      </dgm:t>
    </dgm:pt>
    <dgm:pt modelId="{56638CEF-6ED6-49B3-BA67-B0DE870ECBC8}">
      <dgm:prSet custT="1"/>
      <dgm:spPr/>
      <dgm:t>
        <a:bodyPr/>
        <a:lstStyle/>
        <a:p>
          <a:r>
            <a:rPr lang="es-MX" sz="1400"/>
            <a:t>Los residentes del edificio pueden estar expuestos a través del vapor de agua al ducharse.</a:t>
          </a:r>
          <a:endParaRPr lang="es-PE" sz="1400"/>
        </a:p>
      </dgm:t>
    </dgm:pt>
    <dgm:pt modelId="{05607B82-CCC1-4428-9049-755718444786}" type="parTrans" cxnId="{C0E026DB-3B45-491E-9D55-6CBBB0E1DAAC}">
      <dgm:prSet/>
      <dgm:spPr/>
      <dgm:t>
        <a:bodyPr/>
        <a:lstStyle/>
        <a:p>
          <a:endParaRPr lang="es-PE" sz="2000"/>
        </a:p>
      </dgm:t>
    </dgm:pt>
    <dgm:pt modelId="{653F447F-9A40-4CBD-A574-5AF6B7F67F43}" type="sibTrans" cxnId="{C0E026DB-3B45-491E-9D55-6CBBB0E1DAAC}">
      <dgm:prSet/>
      <dgm:spPr/>
      <dgm:t>
        <a:bodyPr/>
        <a:lstStyle/>
        <a:p>
          <a:endParaRPr lang="es-PE" sz="2000"/>
        </a:p>
      </dgm:t>
    </dgm:pt>
    <dgm:pt modelId="{8117256C-71EB-4A93-A525-61728F17F606}">
      <dgm:prSet custT="1"/>
      <dgm:spPr/>
      <dgm:t>
        <a:bodyPr/>
        <a:lstStyle/>
        <a:p>
          <a:r>
            <a:rPr lang="es-MX" sz="1400"/>
            <a:t>Cuando haya dos o más casos confirmados en un período de 12 meses asociados con el mismo edificio con un sistema de agua caliente compartido, se evalúa el edificio.</a:t>
          </a:r>
          <a:endParaRPr lang="es-PE" sz="1400"/>
        </a:p>
      </dgm:t>
    </dgm:pt>
    <dgm:pt modelId="{9AF7D839-769E-4FB2-AC16-9EB56FB85B98}" type="parTrans" cxnId="{A95509FA-86F3-4832-89E5-EC2C37979586}">
      <dgm:prSet/>
      <dgm:spPr/>
      <dgm:t>
        <a:bodyPr/>
        <a:lstStyle/>
        <a:p>
          <a:endParaRPr lang="es-PE" sz="2000"/>
        </a:p>
      </dgm:t>
    </dgm:pt>
    <dgm:pt modelId="{CC34D2BA-5FF3-4318-B237-311139CE2849}" type="sibTrans" cxnId="{A95509FA-86F3-4832-89E5-EC2C37979586}">
      <dgm:prSet/>
      <dgm:spPr/>
      <dgm:t>
        <a:bodyPr/>
        <a:lstStyle/>
        <a:p>
          <a:endParaRPr lang="es-PE" sz="2000"/>
        </a:p>
      </dgm:t>
    </dgm:pt>
    <dgm:pt modelId="{CE588A37-EB21-4DEC-B047-59465E31FC7B}">
      <dgm:prSet custT="1"/>
      <dgm:spPr/>
      <dgm:t>
        <a:bodyPr/>
        <a:lstStyle/>
        <a:p>
          <a:r>
            <a:rPr lang="es-MX" sz="1400"/>
            <a:t>Los propietarios de edificios deben registrar las torres de refrigeración para permitir nvestigar rápidamente cuando se notifican casos conglomerados.</a:t>
          </a:r>
          <a:endParaRPr lang="es-PE" sz="1400"/>
        </a:p>
      </dgm:t>
    </dgm:pt>
    <dgm:pt modelId="{66298505-A00B-4CAF-B612-89A51F12FF29}" type="parTrans" cxnId="{10B3B18D-98A6-4C07-8152-760DD185866D}">
      <dgm:prSet/>
      <dgm:spPr/>
      <dgm:t>
        <a:bodyPr/>
        <a:lstStyle/>
        <a:p>
          <a:endParaRPr lang="es-PE" sz="2000"/>
        </a:p>
      </dgm:t>
    </dgm:pt>
    <dgm:pt modelId="{AF59CBB5-E3B8-4BD2-86D3-7D7329A0D553}" type="sibTrans" cxnId="{10B3B18D-98A6-4C07-8152-760DD185866D}">
      <dgm:prSet/>
      <dgm:spPr/>
      <dgm:t>
        <a:bodyPr/>
        <a:lstStyle/>
        <a:p>
          <a:endParaRPr lang="es-PE" sz="2000"/>
        </a:p>
      </dgm:t>
    </dgm:pt>
    <dgm:pt modelId="{8FA2199B-F72C-49DD-BD15-15C5BAC075BA}">
      <dgm:prSet custT="1"/>
      <dgm:spPr/>
      <dgm:t>
        <a:bodyPr/>
        <a:lstStyle/>
        <a:p>
          <a:r>
            <a:rPr lang="es-MX" sz="1400"/>
            <a:t>Los propietarios de edificios también deben analizar periódicamente el agua de la torre de refrigeración</a:t>
          </a:r>
          <a:endParaRPr lang="es-PE" sz="1400"/>
        </a:p>
      </dgm:t>
    </dgm:pt>
    <dgm:pt modelId="{51E808E0-17BD-4436-A893-4B97DBC59001}" type="parTrans" cxnId="{B253D503-1E89-479A-BD84-00DF4D0F1B7C}">
      <dgm:prSet/>
      <dgm:spPr/>
      <dgm:t>
        <a:bodyPr/>
        <a:lstStyle/>
        <a:p>
          <a:endParaRPr lang="es-PE" sz="2000"/>
        </a:p>
      </dgm:t>
    </dgm:pt>
    <dgm:pt modelId="{E73B8FFC-C284-4EA6-8758-7A6DCE663565}" type="sibTrans" cxnId="{B253D503-1E89-479A-BD84-00DF4D0F1B7C}">
      <dgm:prSet/>
      <dgm:spPr/>
      <dgm:t>
        <a:bodyPr/>
        <a:lstStyle/>
        <a:p>
          <a:endParaRPr lang="es-PE" sz="2000"/>
        </a:p>
      </dgm:t>
    </dgm:pt>
    <dgm:pt modelId="{F75933A0-D844-4BF5-886B-3A66A62EDABB}">
      <dgm:prSet custT="1"/>
      <dgm:spPr/>
      <dgm:t>
        <a:bodyPr/>
        <a:lstStyle/>
        <a:p>
          <a:r>
            <a:rPr lang="es-MX" sz="1400"/>
            <a:t>Se debe ealizar revisiones periódicas de su sistema, según lo exige la normativa de torres de refrigeración de la ciudad de New York. </a:t>
          </a:r>
          <a:endParaRPr lang="es-PE" sz="1400"/>
        </a:p>
      </dgm:t>
    </dgm:pt>
    <dgm:pt modelId="{7F367479-10C7-4235-898E-563BF3389640}" type="parTrans" cxnId="{2F1A29B5-63B8-43FE-8631-D980DCB65529}">
      <dgm:prSet/>
      <dgm:spPr/>
      <dgm:t>
        <a:bodyPr/>
        <a:lstStyle/>
        <a:p>
          <a:endParaRPr lang="es-PE" sz="2000"/>
        </a:p>
      </dgm:t>
    </dgm:pt>
    <dgm:pt modelId="{D6E2A2DA-8663-4344-8EA3-A05C13633A29}" type="sibTrans" cxnId="{2F1A29B5-63B8-43FE-8631-D980DCB65529}">
      <dgm:prSet/>
      <dgm:spPr/>
      <dgm:t>
        <a:bodyPr/>
        <a:lstStyle/>
        <a:p>
          <a:endParaRPr lang="es-PE" sz="2000"/>
        </a:p>
      </dgm:t>
    </dgm:pt>
    <dgm:pt modelId="{D823B23E-88B9-4FF9-A02A-C3B243E05BF8}">
      <dgm:prSet custT="1"/>
      <dgm:spPr/>
      <dgm:t>
        <a:bodyPr/>
        <a:lstStyle/>
        <a:p>
          <a:r>
            <a:rPr lang="es-MX" sz="1400"/>
            <a:t>Se investiga los conglomerados de casos de legionelosis para encontrarla fuente de contaminación.</a:t>
          </a:r>
          <a:endParaRPr lang="es-PE" sz="1400"/>
        </a:p>
      </dgm:t>
    </dgm:pt>
    <dgm:pt modelId="{BAD89494-AF5E-43E7-BCDF-C1011818DA28}" type="parTrans" cxnId="{D9428284-C744-45C6-B401-DE42784D9AF7}">
      <dgm:prSet/>
      <dgm:spPr/>
      <dgm:t>
        <a:bodyPr/>
        <a:lstStyle/>
        <a:p>
          <a:endParaRPr lang="es-PE" sz="2000"/>
        </a:p>
      </dgm:t>
    </dgm:pt>
    <dgm:pt modelId="{992B777A-93A1-4451-B734-B2D728BB14A9}" type="sibTrans" cxnId="{D9428284-C744-45C6-B401-DE42784D9AF7}">
      <dgm:prSet/>
      <dgm:spPr/>
      <dgm:t>
        <a:bodyPr/>
        <a:lstStyle/>
        <a:p>
          <a:endParaRPr lang="es-PE" sz="2000"/>
        </a:p>
      </dgm:t>
    </dgm:pt>
    <dgm:pt modelId="{E21E8324-FBE2-407A-9394-4227D5E8B89D}" type="pres">
      <dgm:prSet presAssocID="{FDB08B90-391B-4813-8F86-E7843F01BA13}" presName="linear" presStyleCnt="0">
        <dgm:presLayoutVars>
          <dgm:animLvl val="lvl"/>
          <dgm:resizeHandles val="exact"/>
        </dgm:presLayoutVars>
      </dgm:prSet>
      <dgm:spPr/>
    </dgm:pt>
    <dgm:pt modelId="{27568912-EBEB-4079-8BE8-3E0DEC9E1BA4}" type="pres">
      <dgm:prSet presAssocID="{8AEE07D3-654E-475B-8CD1-A8D42659A4E8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0B049640-43AB-4BA1-B816-B65D5CD7F4B6}" type="pres">
      <dgm:prSet presAssocID="{A351949F-AD3D-45E1-8825-529D51E09BF4}" presName="spacer" presStyleCnt="0"/>
      <dgm:spPr/>
    </dgm:pt>
    <dgm:pt modelId="{8C9B08C9-CC7B-4807-9632-352F845E8C1F}" type="pres">
      <dgm:prSet presAssocID="{56638CEF-6ED6-49B3-BA67-B0DE870ECBC8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96BC84CF-55EC-40B7-AA50-A04EE199D966}" type="pres">
      <dgm:prSet presAssocID="{653F447F-9A40-4CBD-A574-5AF6B7F67F43}" presName="spacer" presStyleCnt="0"/>
      <dgm:spPr/>
    </dgm:pt>
    <dgm:pt modelId="{F1EA12F7-6F98-4BC6-847F-33F461700947}" type="pres">
      <dgm:prSet presAssocID="{8117256C-71EB-4A93-A525-61728F17F606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A4FBFF3D-F4BD-4CBA-A501-406D3366BDCE}" type="pres">
      <dgm:prSet presAssocID="{CC34D2BA-5FF3-4318-B237-311139CE2849}" presName="spacer" presStyleCnt="0"/>
      <dgm:spPr/>
    </dgm:pt>
    <dgm:pt modelId="{0E4C9041-A212-438B-B1E8-10B2DE11F24D}" type="pres">
      <dgm:prSet presAssocID="{CE588A37-EB21-4DEC-B047-59465E31FC7B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D65F0A89-DE43-403F-A7FE-524304E26406}" type="pres">
      <dgm:prSet presAssocID="{AF59CBB5-E3B8-4BD2-86D3-7D7329A0D553}" presName="spacer" presStyleCnt="0"/>
      <dgm:spPr/>
    </dgm:pt>
    <dgm:pt modelId="{2895F873-C609-464A-9231-A5F16798D3E5}" type="pres">
      <dgm:prSet presAssocID="{8FA2199B-F72C-49DD-BD15-15C5BAC075BA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F05F5686-9773-4552-9BF4-4A419FD62E11}" type="pres">
      <dgm:prSet presAssocID="{E73B8FFC-C284-4EA6-8758-7A6DCE663565}" presName="spacer" presStyleCnt="0"/>
      <dgm:spPr/>
    </dgm:pt>
    <dgm:pt modelId="{B556A284-9957-443E-999D-7A1AB24C936F}" type="pres">
      <dgm:prSet presAssocID="{F75933A0-D844-4BF5-886B-3A66A62EDABB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8777F7BD-C590-4EDD-B9DD-3623F9810C7F}" type="pres">
      <dgm:prSet presAssocID="{D6E2A2DA-8663-4344-8EA3-A05C13633A29}" presName="spacer" presStyleCnt="0"/>
      <dgm:spPr/>
    </dgm:pt>
    <dgm:pt modelId="{44071162-FC0D-4739-BA7A-60C86449EE49}" type="pres">
      <dgm:prSet presAssocID="{D823B23E-88B9-4FF9-A02A-C3B243E05BF8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B253D503-1E89-479A-BD84-00DF4D0F1B7C}" srcId="{FDB08B90-391B-4813-8F86-E7843F01BA13}" destId="{8FA2199B-F72C-49DD-BD15-15C5BAC075BA}" srcOrd="4" destOrd="0" parTransId="{51E808E0-17BD-4436-A893-4B97DBC59001}" sibTransId="{E73B8FFC-C284-4EA6-8758-7A6DCE663565}"/>
    <dgm:cxn modelId="{A14E700C-5A36-481B-B589-E713FFFFE449}" type="presOf" srcId="{D823B23E-88B9-4FF9-A02A-C3B243E05BF8}" destId="{44071162-FC0D-4739-BA7A-60C86449EE49}" srcOrd="0" destOrd="0" presId="urn:microsoft.com/office/officeart/2005/8/layout/vList2"/>
    <dgm:cxn modelId="{E0CA0364-0632-4B40-88F3-DF39D92AD1AD}" type="presOf" srcId="{8AEE07D3-654E-475B-8CD1-A8D42659A4E8}" destId="{27568912-EBEB-4079-8BE8-3E0DEC9E1BA4}" srcOrd="0" destOrd="0" presId="urn:microsoft.com/office/officeart/2005/8/layout/vList2"/>
    <dgm:cxn modelId="{0F05DD48-0269-44D6-854B-B4A8CE73BE76}" type="presOf" srcId="{56638CEF-6ED6-49B3-BA67-B0DE870ECBC8}" destId="{8C9B08C9-CC7B-4807-9632-352F845E8C1F}" srcOrd="0" destOrd="0" presId="urn:microsoft.com/office/officeart/2005/8/layout/vList2"/>
    <dgm:cxn modelId="{D3DEF34A-690B-451C-9E0B-B0FB59461700}" type="presOf" srcId="{FDB08B90-391B-4813-8F86-E7843F01BA13}" destId="{E21E8324-FBE2-407A-9394-4227D5E8B89D}" srcOrd="0" destOrd="0" presId="urn:microsoft.com/office/officeart/2005/8/layout/vList2"/>
    <dgm:cxn modelId="{4AFC3A6B-FFBE-4740-BBC8-71F216227B5E}" type="presOf" srcId="{CE588A37-EB21-4DEC-B047-59465E31FC7B}" destId="{0E4C9041-A212-438B-B1E8-10B2DE11F24D}" srcOrd="0" destOrd="0" presId="urn:microsoft.com/office/officeart/2005/8/layout/vList2"/>
    <dgm:cxn modelId="{64DB924F-CADC-4ABC-A9DD-E6E91F64DA8A}" type="presOf" srcId="{8117256C-71EB-4A93-A525-61728F17F606}" destId="{F1EA12F7-6F98-4BC6-847F-33F461700947}" srcOrd="0" destOrd="0" presId="urn:microsoft.com/office/officeart/2005/8/layout/vList2"/>
    <dgm:cxn modelId="{D9428284-C744-45C6-B401-DE42784D9AF7}" srcId="{FDB08B90-391B-4813-8F86-E7843F01BA13}" destId="{D823B23E-88B9-4FF9-A02A-C3B243E05BF8}" srcOrd="6" destOrd="0" parTransId="{BAD89494-AF5E-43E7-BCDF-C1011818DA28}" sibTransId="{992B777A-93A1-4451-B734-B2D728BB14A9}"/>
    <dgm:cxn modelId="{8BD83D85-C3CE-4C07-83AF-EDA3363C68B6}" type="presOf" srcId="{8FA2199B-F72C-49DD-BD15-15C5BAC075BA}" destId="{2895F873-C609-464A-9231-A5F16798D3E5}" srcOrd="0" destOrd="0" presId="urn:microsoft.com/office/officeart/2005/8/layout/vList2"/>
    <dgm:cxn modelId="{10B3B18D-98A6-4C07-8152-760DD185866D}" srcId="{FDB08B90-391B-4813-8F86-E7843F01BA13}" destId="{CE588A37-EB21-4DEC-B047-59465E31FC7B}" srcOrd="3" destOrd="0" parTransId="{66298505-A00B-4CAF-B612-89A51F12FF29}" sibTransId="{AF59CBB5-E3B8-4BD2-86D3-7D7329A0D553}"/>
    <dgm:cxn modelId="{2F1A29B5-63B8-43FE-8631-D980DCB65529}" srcId="{FDB08B90-391B-4813-8F86-E7843F01BA13}" destId="{F75933A0-D844-4BF5-886B-3A66A62EDABB}" srcOrd="5" destOrd="0" parTransId="{7F367479-10C7-4235-898E-563BF3389640}" sibTransId="{D6E2A2DA-8663-4344-8EA3-A05C13633A29}"/>
    <dgm:cxn modelId="{90DE2FD4-F865-4926-B38C-8FE91C17F162}" type="presOf" srcId="{F75933A0-D844-4BF5-886B-3A66A62EDABB}" destId="{B556A284-9957-443E-999D-7A1AB24C936F}" srcOrd="0" destOrd="0" presId="urn:microsoft.com/office/officeart/2005/8/layout/vList2"/>
    <dgm:cxn modelId="{C0E026DB-3B45-491E-9D55-6CBBB0E1DAAC}" srcId="{FDB08B90-391B-4813-8F86-E7843F01BA13}" destId="{56638CEF-6ED6-49B3-BA67-B0DE870ECBC8}" srcOrd="1" destOrd="0" parTransId="{05607B82-CCC1-4428-9049-755718444786}" sibTransId="{653F447F-9A40-4CBD-A574-5AF6B7F67F43}"/>
    <dgm:cxn modelId="{A95509FA-86F3-4832-89E5-EC2C37979586}" srcId="{FDB08B90-391B-4813-8F86-E7843F01BA13}" destId="{8117256C-71EB-4A93-A525-61728F17F606}" srcOrd="2" destOrd="0" parTransId="{9AF7D839-769E-4FB2-AC16-9EB56FB85B98}" sibTransId="{CC34D2BA-5FF3-4318-B237-311139CE2849}"/>
    <dgm:cxn modelId="{0D4E86FF-0ABE-40AF-AD34-EC7A175365EB}" srcId="{FDB08B90-391B-4813-8F86-E7843F01BA13}" destId="{8AEE07D3-654E-475B-8CD1-A8D42659A4E8}" srcOrd="0" destOrd="0" parTransId="{4823627A-9189-4553-BB1E-F04C3E9F1018}" sibTransId="{A351949F-AD3D-45E1-8825-529D51E09BF4}"/>
    <dgm:cxn modelId="{0A98C8CB-0CF2-4063-9622-FC09A4C6AE16}" type="presParOf" srcId="{E21E8324-FBE2-407A-9394-4227D5E8B89D}" destId="{27568912-EBEB-4079-8BE8-3E0DEC9E1BA4}" srcOrd="0" destOrd="0" presId="urn:microsoft.com/office/officeart/2005/8/layout/vList2"/>
    <dgm:cxn modelId="{606FFCDA-8056-4698-8FB6-DB9822DDA01E}" type="presParOf" srcId="{E21E8324-FBE2-407A-9394-4227D5E8B89D}" destId="{0B049640-43AB-4BA1-B816-B65D5CD7F4B6}" srcOrd="1" destOrd="0" presId="urn:microsoft.com/office/officeart/2005/8/layout/vList2"/>
    <dgm:cxn modelId="{611E4805-14E4-41CF-B4A2-DD82C2BC07CA}" type="presParOf" srcId="{E21E8324-FBE2-407A-9394-4227D5E8B89D}" destId="{8C9B08C9-CC7B-4807-9632-352F845E8C1F}" srcOrd="2" destOrd="0" presId="urn:microsoft.com/office/officeart/2005/8/layout/vList2"/>
    <dgm:cxn modelId="{5675802A-D626-4246-9132-E51940E16664}" type="presParOf" srcId="{E21E8324-FBE2-407A-9394-4227D5E8B89D}" destId="{96BC84CF-55EC-40B7-AA50-A04EE199D966}" srcOrd="3" destOrd="0" presId="urn:microsoft.com/office/officeart/2005/8/layout/vList2"/>
    <dgm:cxn modelId="{E80ACFBE-E427-4325-A583-D66B07EBEA66}" type="presParOf" srcId="{E21E8324-FBE2-407A-9394-4227D5E8B89D}" destId="{F1EA12F7-6F98-4BC6-847F-33F461700947}" srcOrd="4" destOrd="0" presId="urn:microsoft.com/office/officeart/2005/8/layout/vList2"/>
    <dgm:cxn modelId="{43CB4F4F-22B9-40F5-B57D-1BED488B97DD}" type="presParOf" srcId="{E21E8324-FBE2-407A-9394-4227D5E8B89D}" destId="{A4FBFF3D-F4BD-4CBA-A501-406D3366BDCE}" srcOrd="5" destOrd="0" presId="urn:microsoft.com/office/officeart/2005/8/layout/vList2"/>
    <dgm:cxn modelId="{945422E3-4A30-4BB1-996D-3433FEF2C310}" type="presParOf" srcId="{E21E8324-FBE2-407A-9394-4227D5E8B89D}" destId="{0E4C9041-A212-438B-B1E8-10B2DE11F24D}" srcOrd="6" destOrd="0" presId="urn:microsoft.com/office/officeart/2005/8/layout/vList2"/>
    <dgm:cxn modelId="{D445A910-B878-4277-9A4B-C6F19F909110}" type="presParOf" srcId="{E21E8324-FBE2-407A-9394-4227D5E8B89D}" destId="{D65F0A89-DE43-403F-A7FE-524304E26406}" srcOrd="7" destOrd="0" presId="urn:microsoft.com/office/officeart/2005/8/layout/vList2"/>
    <dgm:cxn modelId="{728B24B8-6A96-46DA-A4EB-EC5D0491753E}" type="presParOf" srcId="{E21E8324-FBE2-407A-9394-4227D5E8B89D}" destId="{2895F873-C609-464A-9231-A5F16798D3E5}" srcOrd="8" destOrd="0" presId="urn:microsoft.com/office/officeart/2005/8/layout/vList2"/>
    <dgm:cxn modelId="{2359CB7B-E480-438F-84F9-27DE30B2C4A9}" type="presParOf" srcId="{E21E8324-FBE2-407A-9394-4227D5E8B89D}" destId="{F05F5686-9773-4552-9BF4-4A419FD62E11}" srcOrd="9" destOrd="0" presId="urn:microsoft.com/office/officeart/2005/8/layout/vList2"/>
    <dgm:cxn modelId="{3360AF7F-005A-4A77-9837-6C4A434AC472}" type="presParOf" srcId="{E21E8324-FBE2-407A-9394-4227D5E8B89D}" destId="{B556A284-9957-443E-999D-7A1AB24C936F}" srcOrd="10" destOrd="0" presId="urn:microsoft.com/office/officeart/2005/8/layout/vList2"/>
    <dgm:cxn modelId="{741D01CB-98E2-4D08-8C3A-6D1AF3BF3DAA}" type="presParOf" srcId="{E21E8324-FBE2-407A-9394-4227D5E8B89D}" destId="{8777F7BD-C590-4EDD-B9DD-3623F9810C7F}" srcOrd="11" destOrd="0" presId="urn:microsoft.com/office/officeart/2005/8/layout/vList2"/>
    <dgm:cxn modelId="{A003F729-452D-4255-8D92-7BDDEA1E9BAA}" type="presParOf" srcId="{E21E8324-FBE2-407A-9394-4227D5E8B89D}" destId="{44071162-FC0D-4739-BA7A-60C86449EE4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78F1402-EED9-4BCF-91E1-C1F39BCAB0F1}" type="doc">
      <dgm:prSet loTypeId="urn:microsoft.com/office/officeart/2005/8/layout/l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PE"/>
        </a:p>
      </dgm:t>
    </dgm:pt>
    <dgm:pt modelId="{5BF8ACF7-7F83-471F-A555-54A05E7DC128}">
      <dgm:prSet/>
      <dgm:spPr/>
      <dgm:t>
        <a:bodyPr/>
        <a:lstStyle/>
        <a:p>
          <a:r>
            <a:rPr lang="es-MX"/>
            <a:t>No existe vacuna ni medicamento que pueda prevenir la legionelosis. </a:t>
          </a:r>
          <a:endParaRPr lang="es-PE"/>
        </a:p>
      </dgm:t>
    </dgm:pt>
    <dgm:pt modelId="{C9DCC3A7-B9AE-4F8E-860E-B5F7C5E9845A}" type="parTrans" cxnId="{BB5BE845-5651-495E-81B1-6BB5A20F5CE3}">
      <dgm:prSet/>
      <dgm:spPr/>
      <dgm:t>
        <a:bodyPr/>
        <a:lstStyle/>
        <a:p>
          <a:endParaRPr lang="es-PE"/>
        </a:p>
      </dgm:t>
    </dgm:pt>
    <dgm:pt modelId="{DCE977D7-0EFD-440A-9367-A268D68EB486}" type="sibTrans" cxnId="{BB5BE845-5651-495E-81B1-6BB5A20F5CE3}">
      <dgm:prSet/>
      <dgm:spPr/>
      <dgm:t>
        <a:bodyPr/>
        <a:lstStyle/>
        <a:p>
          <a:endParaRPr lang="es-PE"/>
        </a:p>
      </dgm:t>
    </dgm:pt>
    <dgm:pt modelId="{E06FB96F-2538-4348-B736-01A37ABC896C}">
      <dgm:prSet/>
      <dgm:spPr/>
      <dgm:t>
        <a:bodyPr/>
        <a:lstStyle/>
        <a:p>
          <a:r>
            <a:rPr lang="es-MX" dirty="0"/>
            <a:t>La mejor manera de prevenirla es mediante el mantenimiento adecuado de los sistemas de agua donde la Legionella pueda proliferar.</a:t>
          </a:r>
          <a:endParaRPr lang="es-PE" dirty="0"/>
        </a:p>
      </dgm:t>
    </dgm:pt>
    <dgm:pt modelId="{06C08CC5-665B-4B92-8A77-984B86A92714}" type="parTrans" cxnId="{C535ED0D-DD01-447C-B35B-DB59957DC939}">
      <dgm:prSet/>
      <dgm:spPr/>
      <dgm:t>
        <a:bodyPr/>
        <a:lstStyle/>
        <a:p>
          <a:endParaRPr lang="es-PE"/>
        </a:p>
      </dgm:t>
    </dgm:pt>
    <dgm:pt modelId="{C7012BC5-3710-44AA-A59F-E9DE2215FF9C}" type="sibTrans" cxnId="{C535ED0D-DD01-447C-B35B-DB59957DC939}">
      <dgm:prSet/>
      <dgm:spPr/>
      <dgm:t>
        <a:bodyPr/>
        <a:lstStyle/>
        <a:p>
          <a:endParaRPr lang="es-PE"/>
        </a:p>
      </dgm:t>
    </dgm:pt>
    <dgm:pt modelId="{AFA0AD64-E4A1-47B7-8285-B9E594D192D1}" type="pres">
      <dgm:prSet presAssocID="{578F1402-EED9-4BCF-91E1-C1F39BCAB0F1}" presName="Name0" presStyleCnt="0">
        <dgm:presLayoutVars>
          <dgm:dir/>
          <dgm:animLvl val="lvl"/>
          <dgm:resizeHandles val="exact"/>
        </dgm:presLayoutVars>
      </dgm:prSet>
      <dgm:spPr/>
    </dgm:pt>
    <dgm:pt modelId="{F0D345A9-EC18-4152-8274-68D7A2BAF4A2}" type="pres">
      <dgm:prSet presAssocID="{5BF8ACF7-7F83-471F-A555-54A05E7DC128}" presName="vertFlow" presStyleCnt="0"/>
      <dgm:spPr/>
    </dgm:pt>
    <dgm:pt modelId="{7109A3D3-248B-4626-AFAE-6DCAE3977F23}" type="pres">
      <dgm:prSet presAssocID="{5BF8ACF7-7F83-471F-A555-54A05E7DC128}" presName="header" presStyleLbl="node1" presStyleIdx="0" presStyleCnt="1"/>
      <dgm:spPr/>
    </dgm:pt>
    <dgm:pt modelId="{8ABFE405-18BC-4786-A731-DDF44223573B}" type="pres">
      <dgm:prSet presAssocID="{06C08CC5-665B-4B92-8A77-984B86A92714}" presName="parTrans" presStyleLbl="sibTrans2D1" presStyleIdx="0" presStyleCnt="1"/>
      <dgm:spPr/>
    </dgm:pt>
    <dgm:pt modelId="{540C29FA-E769-4913-A8EA-1737B70C9CCF}" type="pres">
      <dgm:prSet presAssocID="{E06FB96F-2538-4348-B736-01A37ABC896C}" presName="child" presStyleLbl="alignAccFollowNode1" presStyleIdx="0" presStyleCnt="1">
        <dgm:presLayoutVars>
          <dgm:chMax val="0"/>
          <dgm:bulletEnabled val="1"/>
        </dgm:presLayoutVars>
      </dgm:prSet>
      <dgm:spPr/>
    </dgm:pt>
  </dgm:ptLst>
  <dgm:cxnLst>
    <dgm:cxn modelId="{C535ED0D-DD01-447C-B35B-DB59957DC939}" srcId="{5BF8ACF7-7F83-471F-A555-54A05E7DC128}" destId="{E06FB96F-2538-4348-B736-01A37ABC896C}" srcOrd="0" destOrd="0" parTransId="{06C08CC5-665B-4B92-8A77-984B86A92714}" sibTransId="{C7012BC5-3710-44AA-A59F-E9DE2215FF9C}"/>
    <dgm:cxn modelId="{0E687720-E1A9-491B-839C-D0985465D717}" type="presOf" srcId="{5BF8ACF7-7F83-471F-A555-54A05E7DC128}" destId="{7109A3D3-248B-4626-AFAE-6DCAE3977F23}" srcOrd="0" destOrd="0" presId="urn:microsoft.com/office/officeart/2005/8/layout/lProcess1"/>
    <dgm:cxn modelId="{BB5BE845-5651-495E-81B1-6BB5A20F5CE3}" srcId="{578F1402-EED9-4BCF-91E1-C1F39BCAB0F1}" destId="{5BF8ACF7-7F83-471F-A555-54A05E7DC128}" srcOrd="0" destOrd="0" parTransId="{C9DCC3A7-B9AE-4F8E-860E-B5F7C5E9845A}" sibTransId="{DCE977D7-0EFD-440A-9367-A268D68EB486}"/>
    <dgm:cxn modelId="{6D26A547-F74B-451E-9E7A-AC33FB27D4A1}" type="presOf" srcId="{578F1402-EED9-4BCF-91E1-C1F39BCAB0F1}" destId="{AFA0AD64-E4A1-47B7-8285-B9E594D192D1}" srcOrd="0" destOrd="0" presId="urn:microsoft.com/office/officeart/2005/8/layout/lProcess1"/>
    <dgm:cxn modelId="{6271A56C-44E0-492C-B106-8962B91F2ED4}" type="presOf" srcId="{E06FB96F-2538-4348-B736-01A37ABC896C}" destId="{540C29FA-E769-4913-A8EA-1737B70C9CCF}" srcOrd="0" destOrd="0" presId="urn:microsoft.com/office/officeart/2005/8/layout/lProcess1"/>
    <dgm:cxn modelId="{3F8F5877-BD40-4F22-8F47-29484CBA29D1}" type="presOf" srcId="{06C08CC5-665B-4B92-8A77-984B86A92714}" destId="{8ABFE405-18BC-4786-A731-DDF44223573B}" srcOrd="0" destOrd="0" presId="urn:microsoft.com/office/officeart/2005/8/layout/lProcess1"/>
    <dgm:cxn modelId="{A14D556C-46C6-44BD-A6F0-BB68B0E90882}" type="presParOf" srcId="{AFA0AD64-E4A1-47B7-8285-B9E594D192D1}" destId="{F0D345A9-EC18-4152-8274-68D7A2BAF4A2}" srcOrd="0" destOrd="0" presId="urn:microsoft.com/office/officeart/2005/8/layout/lProcess1"/>
    <dgm:cxn modelId="{3706D0B9-6B53-4A34-B19C-DAAAEBD3CDCD}" type="presParOf" srcId="{F0D345A9-EC18-4152-8274-68D7A2BAF4A2}" destId="{7109A3D3-248B-4626-AFAE-6DCAE3977F23}" srcOrd="0" destOrd="0" presId="urn:microsoft.com/office/officeart/2005/8/layout/lProcess1"/>
    <dgm:cxn modelId="{1CB91019-0EA4-48F4-8E80-445B221C8A74}" type="presParOf" srcId="{F0D345A9-EC18-4152-8274-68D7A2BAF4A2}" destId="{8ABFE405-18BC-4786-A731-DDF44223573B}" srcOrd="1" destOrd="0" presId="urn:microsoft.com/office/officeart/2005/8/layout/lProcess1"/>
    <dgm:cxn modelId="{3BBDCB2A-AC94-4576-97AE-F613C0BE4F06}" type="presParOf" srcId="{F0D345A9-EC18-4152-8274-68D7A2BAF4A2}" destId="{540C29FA-E769-4913-A8EA-1737B70C9CCF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3966E3-9050-49F0-A46D-A8BFCCF7D3E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s-PE"/>
        </a:p>
      </dgm:t>
    </dgm:pt>
    <dgm:pt modelId="{76C0662F-40C3-41A8-9B61-4A5D6B44F259}">
      <dgm:prSet/>
      <dgm:spPr/>
      <dgm:t>
        <a:bodyPr/>
        <a:lstStyle/>
        <a:p>
          <a:r>
            <a:rPr lang="es-MX"/>
            <a:t>La enfermedad del legionario es un tipo de neumonía grave.</a:t>
          </a:r>
          <a:endParaRPr lang="es-PE"/>
        </a:p>
      </dgm:t>
    </dgm:pt>
    <dgm:pt modelId="{A3C6A6A4-12B7-41FA-968E-4194F1478AE0}" type="parTrans" cxnId="{22207AF3-7190-41B2-AE9C-D8585FC68FBC}">
      <dgm:prSet/>
      <dgm:spPr/>
      <dgm:t>
        <a:bodyPr/>
        <a:lstStyle/>
        <a:p>
          <a:endParaRPr lang="es-PE"/>
        </a:p>
      </dgm:t>
    </dgm:pt>
    <dgm:pt modelId="{CDEDF36C-A3E9-4914-82F5-E919EB5AE3E9}" type="sibTrans" cxnId="{22207AF3-7190-41B2-AE9C-D8585FC68FBC}">
      <dgm:prSet/>
      <dgm:spPr/>
      <dgm:t>
        <a:bodyPr/>
        <a:lstStyle/>
        <a:p>
          <a:endParaRPr lang="es-PE"/>
        </a:p>
      </dgm:t>
    </dgm:pt>
    <dgm:pt modelId="{3FB5D042-568C-4A3F-B872-B880045CAAD4}">
      <dgm:prSet/>
      <dgm:spPr/>
      <dgm:t>
        <a:bodyPr/>
        <a:lstStyle/>
        <a:p>
          <a:r>
            <a:rPr lang="es-MX"/>
            <a:t>La fiebre de Pontiac es una enfermedad leve que puede incluir fiebre, dolores musculares y dolores de cabeza.</a:t>
          </a:r>
          <a:endParaRPr lang="es-PE"/>
        </a:p>
      </dgm:t>
    </dgm:pt>
    <dgm:pt modelId="{D41B2200-0173-4C7E-A9CF-6A416DAC26E5}" type="parTrans" cxnId="{07392CD4-076B-4756-843C-1548466F727C}">
      <dgm:prSet/>
      <dgm:spPr/>
      <dgm:t>
        <a:bodyPr/>
        <a:lstStyle/>
        <a:p>
          <a:endParaRPr lang="es-PE"/>
        </a:p>
      </dgm:t>
    </dgm:pt>
    <dgm:pt modelId="{09F826C6-C80A-4BD5-B2D2-1B7AAC34A2C7}" type="sibTrans" cxnId="{07392CD4-076B-4756-843C-1548466F727C}">
      <dgm:prSet/>
      <dgm:spPr/>
      <dgm:t>
        <a:bodyPr/>
        <a:lstStyle/>
        <a:p>
          <a:endParaRPr lang="es-PE"/>
        </a:p>
      </dgm:t>
    </dgm:pt>
    <dgm:pt modelId="{48EF4EF0-8B63-41E0-B666-7E5080E4E96A}" type="pres">
      <dgm:prSet presAssocID="{343966E3-9050-49F0-A46D-A8BFCCF7D3EF}" presName="linear" presStyleCnt="0">
        <dgm:presLayoutVars>
          <dgm:animLvl val="lvl"/>
          <dgm:resizeHandles val="exact"/>
        </dgm:presLayoutVars>
      </dgm:prSet>
      <dgm:spPr/>
    </dgm:pt>
    <dgm:pt modelId="{A15C230E-A0B3-41BD-97A6-80C92337B309}" type="pres">
      <dgm:prSet presAssocID="{76C0662F-40C3-41A8-9B61-4A5D6B44F25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D1D9259-B3AF-4EDE-AA99-355FA4B3F8AF}" type="pres">
      <dgm:prSet presAssocID="{CDEDF36C-A3E9-4914-82F5-E919EB5AE3E9}" presName="spacer" presStyleCnt="0"/>
      <dgm:spPr/>
    </dgm:pt>
    <dgm:pt modelId="{84D0AC5E-F8FA-493F-9B88-EBD9E2A76B56}" type="pres">
      <dgm:prSet presAssocID="{3FB5D042-568C-4A3F-B872-B880045CAAD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D55FF05-535B-47CE-809A-FECE118EA606}" type="presOf" srcId="{343966E3-9050-49F0-A46D-A8BFCCF7D3EF}" destId="{48EF4EF0-8B63-41E0-B666-7E5080E4E96A}" srcOrd="0" destOrd="0" presId="urn:microsoft.com/office/officeart/2005/8/layout/vList2"/>
    <dgm:cxn modelId="{4A285995-A64D-4873-8B19-9AC2AE74BE3B}" type="presOf" srcId="{76C0662F-40C3-41A8-9B61-4A5D6B44F259}" destId="{A15C230E-A0B3-41BD-97A6-80C92337B309}" srcOrd="0" destOrd="0" presId="urn:microsoft.com/office/officeart/2005/8/layout/vList2"/>
    <dgm:cxn modelId="{419AEBCE-9446-4ABD-A110-0C2C593F4F4F}" type="presOf" srcId="{3FB5D042-568C-4A3F-B872-B880045CAAD4}" destId="{84D0AC5E-F8FA-493F-9B88-EBD9E2A76B56}" srcOrd="0" destOrd="0" presId="urn:microsoft.com/office/officeart/2005/8/layout/vList2"/>
    <dgm:cxn modelId="{07392CD4-076B-4756-843C-1548466F727C}" srcId="{343966E3-9050-49F0-A46D-A8BFCCF7D3EF}" destId="{3FB5D042-568C-4A3F-B872-B880045CAAD4}" srcOrd="1" destOrd="0" parTransId="{D41B2200-0173-4C7E-A9CF-6A416DAC26E5}" sibTransId="{09F826C6-C80A-4BD5-B2D2-1B7AAC34A2C7}"/>
    <dgm:cxn modelId="{22207AF3-7190-41B2-AE9C-D8585FC68FBC}" srcId="{343966E3-9050-49F0-A46D-A8BFCCF7D3EF}" destId="{76C0662F-40C3-41A8-9B61-4A5D6B44F259}" srcOrd="0" destOrd="0" parTransId="{A3C6A6A4-12B7-41FA-968E-4194F1478AE0}" sibTransId="{CDEDF36C-A3E9-4914-82F5-E919EB5AE3E9}"/>
    <dgm:cxn modelId="{CFA2219F-F04F-422B-9A4F-FF353F666F73}" type="presParOf" srcId="{48EF4EF0-8B63-41E0-B666-7E5080E4E96A}" destId="{A15C230E-A0B3-41BD-97A6-80C92337B309}" srcOrd="0" destOrd="0" presId="urn:microsoft.com/office/officeart/2005/8/layout/vList2"/>
    <dgm:cxn modelId="{7CBA2551-B352-4C5E-8457-C65AE8591FED}" type="presParOf" srcId="{48EF4EF0-8B63-41E0-B666-7E5080E4E96A}" destId="{2D1D9259-B3AF-4EDE-AA99-355FA4B3F8AF}" srcOrd="1" destOrd="0" presId="urn:microsoft.com/office/officeart/2005/8/layout/vList2"/>
    <dgm:cxn modelId="{4B87E5B7-D723-4258-AD63-B13180A34BC6}" type="presParOf" srcId="{48EF4EF0-8B63-41E0-B666-7E5080E4E96A}" destId="{84D0AC5E-F8FA-493F-9B88-EBD9E2A76B5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692759-2B71-4161-9EC8-F2BC5986C34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PE"/>
        </a:p>
      </dgm:t>
    </dgm:pt>
    <dgm:pt modelId="{66437066-1FC5-4B30-8665-BDD255DC8042}">
      <dgm:prSet/>
      <dgm:spPr/>
      <dgm:t>
        <a:bodyPr/>
        <a:lstStyle/>
        <a:p>
          <a:r>
            <a:rPr lang="es-MX"/>
            <a:t>Biopelícula (limo que proporciona un lugar para que crezcan los gérmenes)</a:t>
          </a:r>
          <a:endParaRPr lang="es-PE"/>
        </a:p>
      </dgm:t>
    </dgm:pt>
    <dgm:pt modelId="{41BCC8DF-3D42-4498-A3A4-3873BFD5FCA6}" type="parTrans" cxnId="{F61E4BDA-03EE-4D24-999D-84FB0A1565FE}">
      <dgm:prSet/>
      <dgm:spPr/>
      <dgm:t>
        <a:bodyPr/>
        <a:lstStyle/>
        <a:p>
          <a:endParaRPr lang="es-PE"/>
        </a:p>
      </dgm:t>
    </dgm:pt>
    <dgm:pt modelId="{4781EAE6-A6CE-410E-A5CE-ECA307068E6D}" type="sibTrans" cxnId="{F61E4BDA-03EE-4D24-999D-84FB0A1565FE}">
      <dgm:prSet/>
      <dgm:spPr/>
      <dgm:t>
        <a:bodyPr/>
        <a:lstStyle/>
        <a:p>
          <a:endParaRPr lang="es-PE"/>
        </a:p>
      </dgm:t>
    </dgm:pt>
    <dgm:pt modelId="{725A0BDF-51D2-4C0A-B509-5F5D7F747D0E}">
      <dgm:prSet/>
      <dgm:spPr/>
      <dgm:t>
        <a:bodyPr/>
        <a:lstStyle/>
        <a:p>
          <a:r>
            <a:rPr lang="es-MX" dirty="0"/>
            <a:t>Ciertas temperaturas </a:t>
          </a:r>
        </a:p>
        <a:p>
          <a:r>
            <a:rPr lang="es-MX"/>
            <a:t>(</a:t>
          </a:r>
          <a:r>
            <a:rPr lang="es-MX" dirty="0"/>
            <a:t>77 °F–113 °F</a:t>
          </a:r>
          <a:r>
            <a:rPr lang="es-MX"/>
            <a:t>,     25 °C </a:t>
          </a:r>
          <a:r>
            <a:rPr lang="es-MX" dirty="0"/>
            <a:t>y </a:t>
          </a:r>
          <a:r>
            <a:rPr lang="es-MX"/>
            <a:t>45 °C)</a:t>
          </a:r>
          <a:endParaRPr lang="es-PE" dirty="0"/>
        </a:p>
      </dgm:t>
    </dgm:pt>
    <dgm:pt modelId="{6991F136-73AC-4F4E-B310-665D3EDCA701}" type="parTrans" cxnId="{D353FC68-E1E8-42EA-9648-1AC4786BF69E}">
      <dgm:prSet/>
      <dgm:spPr/>
      <dgm:t>
        <a:bodyPr/>
        <a:lstStyle/>
        <a:p>
          <a:endParaRPr lang="es-PE"/>
        </a:p>
      </dgm:t>
    </dgm:pt>
    <dgm:pt modelId="{ED4E99D7-5A74-4F93-9660-88F89A82566B}" type="sibTrans" cxnId="{D353FC68-E1E8-42EA-9648-1AC4786BF69E}">
      <dgm:prSet/>
      <dgm:spPr/>
      <dgm:t>
        <a:bodyPr/>
        <a:lstStyle/>
        <a:p>
          <a:endParaRPr lang="es-PE"/>
        </a:p>
      </dgm:t>
    </dgm:pt>
    <dgm:pt modelId="{9112CE5D-223D-4854-A79F-91E6FCEF5FD4}">
      <dgm:prSet/>
      <dgm:spPr/>
      <dgm:t>
        <a:bodyPr/>
        <a:lstStyle/>
        <a:p>
          <a:r>
            <a:rPr lang="es-MX"/>
            <a:t>No tener suficiente desinfectante</a:t>
          </a:r>
          <a:endParaRPr lang="es-PE"/>
        </a:p>
      </dgm:t>
    </dgm:pt>
    <dgm:pt modelId="{4262D717-AD0D-4C49-9D38-45A671AC7D96}" type="parTrans" cxnId="{15F73018-C0FB-4C83-9B8A-1EACF34A3BF3}">
      <dgm:prSet/>
      <dgm:spPr/>
      <dgm:t>
        <a:bodyPr/>
        <a:lstStyle/>
        <a:p>
          <a:endParaRPr lang="es-PE"/>
        </a:p>
      </dgm:t>
    </dgm:pt>
    <dgm:pt modelId="{24FE66CA-3609-4C62-A150-F2A6744D10F4}" type="sibTrans" cxnId="{15F73018-C0FB-4C83-9B8A-1EACF34A3BF3}">
      <dgm:prSet/>
      <dgm:spPr/>
      <dgm:t>
        <a:bodyPr/>
        <a:lstStyle/>
        <a:p>
          <a:endParaRPr lang="es-PE"/>
        </a:p>
      </dgm:t>
    </dgm:pt>
    <dgm:pt modelId="{5141163E-6959-4792-AA78-E04326C1A467}">
      <dgm:prSet/>
      <dgm:spPr/>
      <dgm:t>
        <a:bodyPr/>
        <a:lstStyle/>
        <a:p>
          <a:r>
            <a:rPr lang="es-MX"/>
            <a:t>Movimiento de agua lento o nulo</a:t>
          </a:r>
          <a:endParaRPr lang="es-PE"/>
        </a:p>
      </dgm:t>
    </dgm:pt>
    <dgm:pt modelId="{58AAC783-BB0B-46EF-93A5-2FD69F3A63B7}" type="parTrans" cxnId="{F02A5BF8-988D-4534-B155-0CB8E5EE5EDA}">
      <dgm:prSet/>
      <dgm:spPr/>
      <dgm:t>
        <a:bodyPr/>
        <a:lstStyle/>
        <a:p>
          <a:endParaRPr lang="es-PE"/>
        </a:p>
      </dgm:t>
    </dgm:pt>
    <dgm:pt modelId="{5E4604EF-9B68-45DD-BE94-C06EC8A68C49}" type="sibTrans" cxnId="{F02A5BF8-988D-4534-B155-0CB8E5EE5EDA}">
      <dgm:prSet/>
      <dgm:spPr/>
      <dgm:t>
        <a:bodyPr/>
        <a:lstStyle/>
        <a:p>
          <a:endParaRPr lang="es-PE"/>
        </a:p>
      </dgm:t>
    </dgm:pt>
    <dgm:pt modelId="{C2397950-811C-4D7B-9E03-EFA15D4B78BC}" type="pres">
      <dgm:prSet presAssocID="{8D692759-2B71-4161-9EC8-F2BC5986C34D}" presName="linear" presStyleCnt="0">
        <dgm:presLayoutVars>
          <dgm:animLvl val="lvl"/>
          <dgm:resizeHandles val="exact"/>
        </dgm:presLayoutVars>
      </dgm:prSet>
      <dgm:spPr/>
    </dgm:pt>
    <dgm:pt modelId="{54B06250-15BC-4D4C-97BE-936A075F6C1C}" type="pres">
      <dgm:prSet presAssocID="{66437066-1FC5-4B30-8665-BDD255DC804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CDC6B60-90AF-4C27-88DB-D63C2435F778}" type="pres">
      <dgm:prSet presAssocID="{4781EAE6-A6CE-410E-A5CE-ECA307068E6D}" presName="spacer" presStyleCnt="0"/>
      <dgm:spPr/>
    </dgm:pt>
    <dgm:pt modelId="{B7AEDB3E-5FF2-4E5D-9B20-D310F0C26911}" type="pres">
      <dgm:prSet presAssocID="{725A0BDF-51D2-4C0A-B509-5F5D7F747D0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6FA18F7-5820-4379-B824-73B0797017C8}" type="pres">
      <dgm:prSet presAssocID="{ED4E99D7-5A74-4F93-9660-88F89A82566B}" presName="spacer" presStyleCnt="0"/>
      <dgm:spPr/>
    </dgm:pt>
    <dgm:pt modelId="{8D8F55DB-6881-4AFC-BED6-076DC08BE130}" type="pres">
      <dgm:prSet presAssocID="{9112CE5D-223D-4854-A79F-91E6FCEF5FD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8116EC1-E895-410F-917A-0D5AF40CE9FE}" type="pres">
      <dgm:prSet presAssocID="{24FE66CA-3609-4C62-A150-F2A6744D10F4}" presName="spacer" presStyleCnt="0"/>
      <dgm:spPr/>
    </dgm:pt>
    <dgm:pt modelId="{064B4C5B-6E4B-464D-B46C-AED44F15E754}" type="pres">
      <dgm:prSet presAssocID="{5141163E-6959-4792-AA78-E04326C1A46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F87CF16-04A1-4E6E-A501-3659FFF9F59B}" type="presOf" srcId="{66437066-1FC5-4B30-8665-BDD255DC8042}" destId="{54B06250-15BC-4D4C-97BE-936A075F6C1C}" srcOrd="0" destOrd="0" presId="urn:microsoft.com/office/officeart/2005/8/layout/vList2"/>
    <dgm:cxn modelId="{15F73018-C0FB-4C83-9B8A-1EACF34A3BF3}" srcId="{8D692759-2B71-4161-9EC8-F2BC5986C34D}" destId="{9112CE5D-223D-4854-A79F-91E6FCEF5FD4}" srcOrd="2" destOrd="0" parTransId="{4262D717-AD0D-4C49-9D38-45A671AC7D96}" sibTransId="{24FE66CA-3609-4C62-A150-F2A6744D10F4}"/>
    <dgm:cxn modelId="{D353FC68-E1E8-42EA-9648-1AC4786BF69E}" srcId="{8D692759-2B71-4161-9EC8-F2BC5986C34D}" destId="{725A0BDF-51D2-4C0A-B509-5F5D7F747D0E}" srcOrd="1" destOrd="0" parTransId="{6991F136-73AC-4F4E-B310-665D3EDCA701}" sibTransId="{ED4E99D7-5A74-4F93-9660-88F89A82566B}"/>
    <dgm:cxn modelId="{5A3872A4-F151-4FF5-8246-02C5089A747B}" type="presOf" srcId="{725A0BDF-51D2-4C0A-B509-5F5D7F747D0E}" destId="{B7AEDB3E-5FF2-4E5D-9B20-D310F0C26911}" srcOrd="0" destOrd="0" presId="urn:microsoft.com/office/officeart/2005/8/layout/vList2"/>
    <dgm:cxn modelId="{D5DE1DAB-2E9B-4ABA-BED8-93ABAAD26EF4}" type="presOf" srcId="{8D692759-2B71-4161-9EC8-F2BC5986C34D}" destId="{C2397950-811C-4D7B-9E03-EFA15D4B78BC}" srcOrd="0" destOrd="0" presId="urn:microsoft.com/office/officeart/2005/8/layout/vList2"/>
    <dgm:cxn modelId="{58086BD9-68A4-405F-B703-2A21CBC0AB19}" type="presOf" srcId="{5141163E-6959-4792-AA78-E04326C1A467}" destId="{064B4C5B-6E4B-464D-B46C-AED44F15E754}" srcOrd="0" destOrd="0" presId="urn:microsoft.com/office/officeart/2005/8/layout/vList2"/>
    <dgm:cxn modelId="{F61E4BDA-03EE-4D24-999D-84FB0A1565FE}" srcId="{8D692759-2B71-4161-9EC8-F2BC5986C34D}" destId="{66437066-1FC5-4B30-8665-BDD255DC8042}" srcOrd="0" destOrd="0" parTransId="{41BCC8DF-3D42-4498-A3A4-3873BFD5FCA6}" sibTransId="{4781EAE6-A6CE-410E-A5CE-ECA307068E6D}"/>
    <dgm:cxn modelId="{DDFA74F5-97E3-4969-B108-94516ACD8964}" type="presOf" srcId="{9112CE5D-223D-4854-A79F-91E6FCEF5FD4}" destId="{8D8F55DB-6881-4AFC-BED6-076DC08BE130}" srcOrd="0" destOrd="0" presId="urn:microsoft.com/office/officeart/2005/8/layout/vList2"/>
    <dgm:cxn modelId="{F02A5BF8-988D-4534-B155-0CB8E5EE5EDA}" srcId="{8D692759-2B71-4161-9EC8-F2BC5986C34D}" destId="{5141163E-6959-4792-AA78-E04326C1A467}" srcOrd="3" destOrd="0" parTransId="{58AAC783-BB0B-46EF-93A5-2FD69F3A63B7}" sibTransId="{5E4604EF-9B68-45DD-BE94-C06EC8A68C49}"/>
    <dgm:cxn modelId="{4497D697-218C-44D6-B3C6-2FB4D9AFCA8F}" type="presParOf" srcId="{C2397950-811C-4D7B-9E03-EFA15D4B78BC}" destId="{54B06250-15BC-4D4C-97BE-936A075F6C1C}" srcOrd="0" destOrd="0" presId="urn:microsoft.com/office/officeart/2005/8/layout/vList2"/>
    <dgm:cxn modelId="{5F09C509-0BE1-4D98-A37B-6950A6BCC1A7}" type="presParOf" srcId="{C2397950-811C-4D7B-9E03-EFA15D4B78BC}" destId="{4CDC6B60-90AF-4C27-88DB-D63C2435F778}" srcOrd="1" destOrd="0" presId="urn:microsoft.com/office/officeart/2005/8/layout/vList2"/>
    <dgm:cxn modelId="{B141DAB3-F397-4CF2-AA43-99C7E700DF2B}" type="presParOf" srcId="{C2397950-811C-4D7B-9E03-EFA15D4B78BC}" destId="{B7AEDB3E-5FF2-4E5D-9B20-D310F0C26911}" srcOrd="2" destOrd="0" presId="urn:microsoft.com/office/officeart/2005/8/layout/vList2"/>
    <dgm:cxn modelId="{571A5232-5710-4FF2-B629-78EC5613B7EE}" type="presParOf" srcId="{C2397950-811C-4D7B-9E03-EFA15D4B78BC}" destId="{66FA18F7-5820-4379-B824-73B0797017C8}" srcOrd="3" destOrd="0" presId="urn:microsoft.com/office/officeart/2005/8/layout/vList2"/>
    <dgm:cxn modelId="{23FE1CE9-C2F6-4175-974C-8DA20DE8EF3C}" type="presParOf" srcId="{C2397950-811C-4D7B-9E03-EFA15D4B78BC}" destId="{8D8F55DB-6881-4AFC-BED6-076DC08BE130}" srcOrd="4" destOrd="0" presId="urn:microsoft.com/office/officeart/2005/8/layout/vList2"/>
    <dgm:cxn modelId="{22546E91-EEEA-4DE1-9AD5-9B0F4425BB01}" type="presParOf" srcId="{C2397950-811C-4D7B-9E03-EFA15D4B78BC}" destId="{78116EC1-E895-410F-917A-0D5AF40CE9FE}" srcOrd="5" destOrd="0" presId="urn:microsoft.com/office/officeart/2005/8/layout/vList2"/>
    <dgm:cxn modelId="{8A88D8C9-F9E3-4BD2-812C-9C6C77A620CA}" type="presParOf" srcId="{C2397950-811C-4D7B-9E03-EFA15D4B78BC}" destId="{064B4C5B-6E4B-464D-B46C-AED44F15E75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3500DA-2F9C-4F50-B78C-E58A5CC12AC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PE"/>
        </a:p>
      </dgm:t>
    </dgm:pt>
    <dgm:pt modelId="{F7C20A71-4B9A-4B64-B284-20B7028CB657}">
      <dgm:prSet custT="1"/>
      <dgm:spPr/>
      <dgm:t>
        <a:bodyPr/>
        <a:lstStyle/>
        <a:p>
          <a:r>
            <a:rPr lang="es-MX" sz="1800"/>
            <a:t>Cabezales de ducha y grifos de lavabo</a:t>
          </a:r>
          <a:endParaRPr lang="es-PE" sz="1800"/>
        </a:p>
      </dgm:t>
    </dgm:pt>
    <dgm:pt modelId="{F5B606A6-3B47-4FE0-961E-C33BEFBC42D8}" type="parTrans" cxnId="{DD11DE81-719F-4DBB-84C4-CEF6BC8A412F}">
      <dgm:prSet/>
      <dgm:spPr/>
      <dgm:t>
        <a:bodyPr/>
        <a:lstStyle/>
        <a:p>
          <a:endParaRPr lang="es-PE" sz="2000"/>
        </a:p>
      </dgm:t>
    </dgm:pt>
    <dgm:pt modelId="{871EE165-2AE1-4A25-948F-482AB61D044A}" type="sibTrans" cxnId="{DD11DE81-719F-4DBB-84C4-CEF6BC8A412F}">
      <dgm:prSet/>
      <dgm:spPr/>
      <dgm:t>
        <a:bodyPr/>
        <a:lstStyle/>
        <a:p>
          <a:endParaRPr lang="es-PE" sz="2000"/>
        </a:p>
      </dgm:t>
    </dgm:pt>
    <dgm:pt modelId="{9B3637C4-F6B5-4969-877B-5886C8FAE34C}">
      <dgm:prSet custT="1"/>
      <dgm:spPr/>
      <dgm:t>
        <a:bodyPr/>
        <a:lstStyle/>
        <a:p>
          <a:r>
            <a:rPr lang="es-MX" sz="1800" dirty="0"/>
            <a:t>Jacuzzis</a:t>
          </a:r>
          <a:endParaRPr lang="es-PE" sz="1800" dirty="0"/>
        </a:p>
      </dgm:t>
    </dgm:pt>
    <dgm:pt modelId="{8FFB9955-C597-4F0B-A9D6-EA1198443431}" type="parTrans" cxnId="{219EB03C-E20D-44F5-B642-7F3E8E5C53BD}">
      <dgm:prSet/>
      <dgm:spPr/>
      <dgm:t>
        <a:bodyPr/>
        <a:lstStyle/>
        <a:p>
          <a:endParaRPr lang="es-PE" sz="2000"/>
        </a:p>
      </dgm:t>
    </dgm:pt>
    <dgm:pt modelId="{27492894-7C05-44F1-89F8-7833E2C68BB4}" type="sibTrans" cxnId="{219EB03C-E20D-44F5-B642-7F3E8E5C53BD}">
      <dgm:prSet/>
      <dgm:spPr/>
      <dgm:t>
        <a:bodyPr/>
        <a:lstStyle/>
        <a:p>
          <a:endParaRPr lang="es-PE" sz="2000"/>
        </a:p>
      </dgm:t>
    </dgm:pt>
    <dgm:pt modelId="{AA6EFBB2-572B-4133-B37F-1F21F70B955A}">
      <dgm:prSet custT="1"/>
      <dgm:spPr/>
      <dgm:t>
        <a:bodyPr/>
        <a:lstStyle/>
        <a:p>
          <a:r>
            <a:rPr lang="es-MX" sz="1800"/>
            <a:t>Fuentes decorativas y juegos de agua</a:t>
          </a:r>
          <a:endParaRPr lang="es-PE" sz="1800"/>
        </a:p>
      </dgm:t>
    </dgm:pt>
    <dgm:pt modelId="{ED24F4D6-6B7C-4BAF-8999-BA0FD69D2E2C}" type="parTrans" cxnId="{609BB936-5055-4595-9A60-30711042570F}">
      <dgm:prSet/>
      <dgm:spPr/>
      <dgm:t>
        <a:bodyPr/>
        <a:lstStyle/>
        <a:p>
          <a:endParaRPr lang="es-PE" sz="2000"/>
        </a:p>
      </dgm:t>
    </dgm:pt>
    <dgm:pt modelId="{5231B2CC-E4B9-4F10-ADEB-A23EE57DC22E}" type="sibTrans" cxnId="{609BB936-5055-4595-9A60-30711042570F}">
      <dgm:prSet/>
      <dgm:spPr/>
      <dgm:t>
        <a:bodyPr/>
        <a:lstStyle/>
        <a:p>
          <a:endParaRPr lang="es-PE" sz="2000"/>
        </a:p>
      </dgm:t>
    </dgm:pt>
    <dgm:pt modelId="{0A28A807-006B-46D5-AAC4-00700AD8068E}">
      <dgm:prSet custT="1"/>
      <dgm:spPr/>
      <dgm:t>
        <a:bodyPr/>
        <a:lstStyle/>
        <a:p>
          <a:r>
            <a:rPr lang="es-MX" sz="1800"/>
            <a:t>Sistemas de plomería grandes y complejos</a:t>
          </a:r>
          <a:endParaRPr lang="es-PE" sz="1800"/>
        </a:p>
      </dgm:t>
    </dgm:pt>
    <dgm:pt modelId="{67CA4631-0EB3-4573-A653-27A6F9A37601}" type="parTrans" cxnId="{D117A3E4-8B6B-46A2-976F-04F80B416E85}">
      <dgm:prSet/>
      <dgm:spPr/>
      <dgm:t>
        <a:bodyPr/>
        <a:lstStyle/>
        <a:p>
          <a:endParaRPr lang="es-PE" sz="2000"/>
        </a:p>
      </dgm:t>
    </dgm:pt>
    <dgm:pt modelId="{5D543487-5210-4C92-98CA-A286FA09ACF5}" type="sibTrans" cxnId="{D117A3E4-8B6B-46A2-976F-04F80B416E85}">
      <dgm:prSet/>
      <dgm:spPr/>
      <dgm:t>
        <a:bodyPr/>
        <a:lstStyle/>
        <a:p>
          <a:endParaRPr lang="es-PE" sz="2000"/>
        </a:p>
      </dgm:t>
    </dgm:pt>
    <dgm:pt modelId="{3DB86E04-EC52-45C8-A733-9739DB111FD1}">
      <dgm:prSet custT="1"/>
      <dgm:spPr/>
      <dgm:t>
        <a:bodyPr/>
        <a:lstStyle/>
        <a:p>
          <a:r>
            <a:rPr lang="es-MX" sz="1800"/>
            <a:t>Torres de enfriamiento</a:t>
          </a:r>
          <a:endParaRPr lang="es-PE" sz="1800"/>
        </a:p>
      </dgm:t>
    </dgm:pt>
    <dgm:pt modelId="{5458CB9D-1BB7-4240-8AB9-7A9C64E5E74C}" type="parTrans" cxnId="{8A4C5F20-35DA-4F1B-87A5-710024BE8352}">
      <dgm:prSet/>
      <dgm:spPr/>
      <dgm:t>
        <a:bodyPr/>
        <a:lstStyle/>
        <a:p>
          <a:endParaRPr lang="es-PE" sz="2000"/>
        </a:p>
      </dgm:t>
    </dgm:pt>
    <dgm:pt modelId="{B69349B5-1A17-4461-83B8-4184D68D23DA}" type="sibTrans" cxnId="{8A4C5F20-35DA-4F1B-87A5-710024BE8352}">
      <dgm:prSet/>
      <dgm:spPr/>
      <dgm:t>
        <a:bodyPr/>
        <a:lstStyle/>
        <a:p>
          <a:endParaRPr lang="es-PE" sz="2000"/>
        </a:p>
      </dgm:t>
    </dgm:pt>
    <dgm:pt modelId="{EFE00C5C-5399-4027-956D-207A08287ACA}">
      <dgm:prSet custT="1"/>
      <dgm:spPr/>
      <dgm:t>
        <a:bodyPr/>
        <a:lstStyle/>
        <a:p>
          <a:r>
            <a:rPr lang="es-PE" sz="1800"/>
            <a:t>Líquido limpiaparabrisas para vehículos</a:t>
          </a:r>
        </a:p>
      </dgm:t>
    </dgm:pt>
    <dgm:pt modelId="{A39E7426-D4F4-4A8D-A33D-1F9D08B18759}" type="parTrans" cxnId="{6EABA972-B1A4-408C-84A6-49E46CDCAB70}">
      <dgm:prSet/>
      <dgm:spPr/>
      <dgm:t>
        <a:bodyPr/>
        <a:lstStyle/>
        <a:p>
          <a:endParaRPr lang="es-PE" sz="2000"/>
        </a:p>
      </dgm:t>
    </dgm:pt>
    <dgm:pt modelId="{DB081970-0787-4869-87D9-08770CE766DD}" type="sibTrans" cxnId="{6EABA972-B1A4-408C-84A6-49E46CDCAB70}">
      <dgm:prSet/>
      <dgm:spPr/>
      <dgm:t>
        <a:bodyPr/>
        <a:lstStyle/>
        <a:p>
          <a:endParaRPr lang="es-PE" sz="2000"/>
        </a:p>
      </dgm:t>
    </dgm:pt>
    <dgm:pt modelId="{48BFB08A-7B19-40D3-93BE-1C40EEECBFA0}" type="pres">
      <dgm:prSet presAssocID="{233500DA-2F9C-4F50-B78C-E58A5CC12AC8}" presName="linear" presStyleCnt="0">
        <dgm:presLayoutVars>
          <dgm:animLvl val="lvl"/>
          <dgm:resizeHandles val="exact"/>
        </dgm:presLayoutVars>
      </dgm:prSet>
      <dgm:spPr/>
    </dgm:pt>
    <dgm:pt modelId="{02D9A330-79F5-4808-85DD-AC900378D819}" type="pres">
      <dgm:prSet presAssocID="{F7C20A71-4B9A-4B64-B284-20B7028CB65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5E1D326-941F-4C55-819B-9312F1F8F21A}" type="pres">
      <dgm:prSet presAssocID="{871EE165-2AE1-4A25-948F-482AB61D044A}" presName="spacer" presStyleCnt="0"/>
      <dgm:spPr/>
    </dgm:pt>
    <dgm:pt modelId="{BCE4BB29-1C47-4E5C-8E50-3EEDBC6EA2F7}" type="pres">
      <dgm:prSet presAssocID="{9B3637C4-F6B5-4969-877B-5886C8FAE34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9F4C4A2-5A5F-4C53-A87E-67F649F74048}" type="pres">
      <dgm:prSet presAssocID="{27492894-7C05-44F1-89F8-7833E2C68BB4}" presName="spacer" presStyleCnt="0"/>
      <dgm:spPr/>
    </dgm:pt>
    <dgm:pt modelId="{911F2A60-C3E2-45A3-B1DE-37DAA12DD4B0}" type="pres">
      <dgm:prSet presAssocID="{AA6EFBB2-572B-4133-B37F-1F21F70B955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FC259EF-DEC2-4A29-8347-016E96AF4C7F}" type="pres">
      <dgm:prSet presAssocID="{5231B2CC-E4B9-4F10-ADEB-A23EE57DC22E}" presName="spacer" presStyleCnt="0"/>
      <dgm:spPr/>
    </dgm:pt>
    <dgm:pt modelId="{ECCF3E4A-3277-4570-AD16-17815D7AC916}" type="pres">
      <dgm:prSet presAssocID="{0A28A807-006B-46D5-AAC4-00700AD8068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AF0FF6C-E76A-4386-9780-9D28E32BFC1D}" type="pres">
      <dgm:prSet presAssocID="{5D543487-5210-4C92-98CA-A286FA09ACF5}" presName="spacer" presStyleCnt="0"/>
      <dgm:spPr/>
    </dgm:pt>
    <dgm:pt modelId="{A195FE25-B479-458E-BFCD-B5A97037E2BB}" type="pres">
      <dgm:prSet presAssocID="{3DB86E04-EC52-45C8-A733-9739DB111FD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9F76F9A-1C83-47F9-9CD5-2694129AD854}" type="pres">
      <dgm:prSet presAssocID="{B69349B5-1A17-4461-83B8-4184D68D23DA}" presName="spacer" presStyleCnt="0"/>
      <dgm:spPr/>
    </dgm:pt>
    <dgm:pt modelId="{7220F235-5B8E-4336-92A6-7FA6F18330AA}" type="pres">
      <dgm:prSet presAssocID="{EFE00C5C-5399-4027-956D-207A08287AC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94A73205-8EC0-42A8-968F-5F28B30468DD}" type="presOf" srcId="{F7C20A71-4B9A-4B64-B284-20B7028CB657}" destId="{02D9A330-79F5-4808-85DD-AC900378D819}" srcOrd="0" destOrd="0" presId="urn:microsoft.com/office/officeart/2005/8/layout/vList2"/>
    <dgm:cxn modelId="{8A4C5F20-35DA-4F1B-87A5-710024BE8352}" srcId="{233500DA-2F9C-4F50-B78C-E58A5CC12AC8}" destId="{3DB86E04-EC52-45C8-A733-9739DB111FD1}" srcOrd="4" destOrd="0" parTransId="{5458CB9D-1BB7-4240-8AB9-7A9C64E5E74C}" sibTransId="{B69349B5-1A17-4461-83B8-4184D68D23DA}"/>
    <dgm:cxn modelId="{4F6EAE35-F4FC-4A13-A23A-B2B0447BFC58}" type="presOf" srcId="{9B3637C4-F6B5-4969-877B-5886C8FAE34C}" destId="{BCE4BB29-1C47-4E5C-8E50-3EEDBC6EA2F7}" srcOrd="0" destOrd="0" presId="urn:microsoft.com/office/officeart/2005/8/layout/vList2"/>
    <dgm:cxn modelId="{609BB936-5055-4595-9A60-30711042570F}" srcId="{233500DA-2F9C-4F50-B78C-E58A5CC12AC8}" destId="{AA6EFBB2-572B-4133-B37F-1F21F70B955A}" srcOrd="2" destOrd="0" parTransId="{ED24F4D6-6B7C-4BAF-8999-BA0FD69D2E2C}" sibTransId="{5231B2CC-E4B9-4F10-ADEB-A23EE57DC22E}"/>
    <dgm:cxn modelId="{219EB03C-E20D-44F5-B642-7F3E8E5C53BD}" srcId="{233500DA-2F9C-4F50-B78C-E58A5CC12AC8}" destId="{9B3637C4-F6B5-4969-877B-5886C8FAE34C}" srcOrd="1" destOrd="0" parTransId="{8FFB9955-C597-4F0B-A9D6-EA1198443431}" sibTransId="{27492894-7C05-44F1-89F8-7833E2C68BB4}"/>
    <dgm:cxn modelId="{41ECCB3C-87CA-4CC6-867F-52BE0AD75E02}" type="presOf" srcId="{EFE00C5C-5399-4027-956D-207A08287ACA}" destId="{7220F235-5B8E-4336-92A6-7FA6F18330AA}" srcOrd="0" destOrd="0" presId="urn:microsoft.com/office/officeart/2005/8/layout/vList2"/>
    <dgm:cxn modelId="{12819761-0995-4188-A010-3F89E7FE5420}" type="presOf" srcId="{3DB86E04-EC52-45C8-A733-9739DB111FD1}" destId="{A195FE25-B479-458E-BFCD-B5A97037E2BB}" srcOrd="0" destOrd="0" presId="urn:microsoft.com/office/officeart/2005/8/layout/vList2"/>
    <dgm:cxn modelId="{6EABA972-B1A4-408C-84A6-49E46CDCAB70}" srcId="{233500DA-2F9C-4F50-B78C-E58A5CC12AC8}" destId="{EFE00C5C-5399-4027-956D-207A08287ACA}" srcOrd="5" destOrd="0" parTransId="{A39E7426-D4F4-4A8D-A33D-1F9D08B18759}" sibTransId="{DB081970-0787-4869-87D9-08770CE766DD}"/>
    <dgm:cxn modelId="{DD11DE81-719F-4DBB-84C4-CEF6BC8A412F}" srcId="{233500DA-2F9C-4F50-B78C-E58A5CC12AC8}" destId="{F7C20A71-4B9A-4B64-B284-20B7028CB657}" srcOrd="0" destOrd="0" parTransId="{F5B606A6-3B47-4FE0-961E-C33BEFBC42D8}" sibTransId="{871EE165-2AE1-4A25-948F-482AB61D044A}"/>
    <dgm:cxn modelId="{9295119D-6194-4760-8E9E-6404EB6589F2}" type="presOf" srcId="{0A28A807-006B-46D5-AAC4-00700AD8068E}" destId="{ECCF3E4A-3277-4570-AD16-17815D7AC916}" srcOrd="0" destOrd="0" presId="urn:microsoft.com/office/officeart/2005/8/layout/vList2"/>
    <dgm:cxn modelId="{1D48F1C8-AA42-4352-B7FE-13FF2DE060A0}" type="presOf" srcId="{AA6EFBB2-572B-4133-B37F-1F21F70B955A}" destId="{911F2A60-C3E2-45A3-B1DE-37DAA12DD4B0}" srcOrd="0" destOrd="0" presId="urn:microsoft.com/office/officeart/2005/8/layout/vList2"/>
    <dgm:cxn modelId="{FFF295DC-3B6E-4AD6-82DF-8F3F107A6988}" type="presOf" srcId="{233500DA-2F9C-4F50-B78C-E58A5CC12AC8}" destId="{48BFB08A-7B19-40D3-93BE-1C40EEECBFA0}" srcOrd="0" destOrd="0" presId="urn:microsoft.com/office/officeart/2005/8/layout/vList2"/>
    <dgm:cxn modelId="{D117A3E4-8B6B-46A2-976F-04F80B416E85}" srcId="{233500DA-2F9C-4F50-B78C-E58A5CC12AC8}" destId="{0A28A807-006B-46D5-AAC4-00700AD8068E}" srcOrd="3" destOrd="0" parTransId="{67CA4631-0EB3-4573-A653-27A6F9A37601}" sibTransId="{5D543487-5210-4C92-98CA-A286FA09ACF5}"/>
    <dgm:cxn modelId="{484E59B4-ABA3-4306-824E-C62C02D42CD8}" type="presParOf" srcId="{48BFB08A-7B19-40D3-93BE-1C40EEECBFA0}" destId="{02D9A330-79F5-4808-85DD-AC900378D819}" srcOrd="0" destOrd="0" presId="urn:microsoft.com/office/officeart/2005/8/layout/vList2"/>
    <dgm:cxn modelId="{ECDEA5C3-8836-4B9D-9884-40BF7870406C}" type="presParOf" srcId="{48BFB08A-7B19-40D3-93BE-1C40EEECBFA0}" destId="{B5E1D326-941F-4C55-819B-9312F1F8F21A}" srcOrd="1" destOrd="0" presId="urn:microsoft.com/office/officeart/2005/8/layout/vList2"/>
    <dgm:cxn modelId="{A8976315-62DF-428D-B18D-F3EBABD55348}" type="presParOf" srcId="{48BFB08A-7B19-40D3-93BE-1C40EEECBFA0}" destId="{BCE4BB29-1C47-4E5C-8E50-3EEDBC6EA2F7}" srcOrd="2" destOrd="0" presId="urn:microsoft.com/office/officeart/2005/8/layout/vList2"/>
    <dgm:cxn modelId="{C27C4F16-B814-4A44-90AD-B28DE6A67CF5}" type="presParOf" srcId="{48BFB08A-7B19-40D3-93BE-1C40EEECBFA0}" destId="{49F4C4A2-5A5F-4C53-A87E-67F649F74048}" srcOrd="3" destOrd="0" presId="urn:microsoft.com/office/officeart/2005/8/layout/vList2"/>
    <dgm:cxn modelId="{0BF6A595-44E5-41EB-9012-56BF19B348E2}" type="presParOf" srcId="{48BFB08A-7B19-40D3-93BE-1C40EEECBFA0}" destId="{911F2A60-C3E2-45A3-B1DE-37DAA12DD4B0}" srcOrd="4" destOrd="0" presId="urn:microsoft.com/office/officeart/2005/8/layout/vList2"/>
    <dgm:cxn modelId="{062DE08F-3B5E-42AF-9EF5-7F56052848A5}" type="presParOf" srcId="{48BFB08A-7B19-40D3-93BE-1C40EEECBFA0}" destId="{DFC259EF-DEC2-4A29-8347-016E96AF4C7F}" srcOrd="5" destOrd="0" presId="urn:microsoft.com/office/officeart/2005/8/layout/vList2"/>
    <dgm:cxn modelId="{B621A8E6-13AC-4183-BBFA-A332CE1201A9}" type="presParOf" srcId="{48BFB08A-7B19-40D3-93BE-1C40EEECBFA0}" destId="{ECCF3E4A-3277-4570-AD16-17815D7AC916}" srcOrd="6" destOrd="0" presId="urn:microsoft.com/office/officeart/2005/8/layout/vList2"/>
    <dgm:cxn modelId="{426FA05C-CBA5-4E4D-B788-1E582C517062}" type="presParOf" srcId="{48BFB08A-7B19-40D3-93BE-1C40EEECBFA0}" destId="{2AF0FF6C-E76A-4386-9780-9D28E32BFC1D}" srcOrd="7" destOrd="0" presId="urn:microsoft.com/office/officeart/2005/8/layout/vList2"/>
    <dgm:cxn modelId="{7244274B-CFAA-48B2-B644-97D8F90EE6BE}" type="presParOf" srcId="{48BFB08A-7B19-40D3-93BE-1C40EEECBFA0}" destId="{A195FE25-B479-458E-BFCD-B5A97037E2BB}" srcOrd="8" destOrd="0" presId="urn:microsoft.com/office/officeart/2005/8/layout/vList2"/>
    <dgm:cxn modelId="{18B8EF22-7FD4-4573-85FD-6FACBA298361}" type="presParOf" srcId="{48BFB08A-7B19-40D3-93BE-1C40EEECBFA0}" destId="{B9F76F9A-1C83-47F9-9CD5-2694129AD854}" srcOrd="9" destOrd="0" presId="urn:microsoft.com/office/officeart/2005/8/layout/vList2"/>
    <dgm:cxn modelId="{2B82E603-2AB9-4FDB-AF91-30ECB1B6BA11}" type="presParOf" srcId="{48BFB08A-7B19-40D3-93BE-1C40EEECBFA0}" destId="{7220F235-5B8E-4336-92A6-7FA6F18330A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C2A302-F07A-49DA-9129-8CFF1B9C1FD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FFDF8751-1D75-4282-8771-5F066DF6AF7D}">
      <dgm:prSet/>
      <dgm:spPr/>
      <dgm:t>
        <a:bodyPr/>
        <a:lstStyle/>
        <a:p>
          <a:r>
            <a:rPr lang="es-MX"/>
            <a:t>Respirando niebla</a:t>
          </a:r>
          <a:endParaRPr lang="es-PE"/>
        </a:p>
      </dgm:t>
    </dgm:pt>
    <dgm:pt modelId="{21042F40-1A7D-46FA-B383-EAA079915FF9}" type="parTrans" cxnId="{491F4C84-2AF6-4E3A-B315-49BCC8EE6A07}">
      <dgm:prSet/>
      <dgm:spPr/>
      <dgm:t>
        <a:bodyPr/>
        <a:lstStyle/>
        <a:p>
          <a:endParaRPr lang="es-PE"/>
        </a:p>
      </dgm:t>
    </dgm:pt>
    <dgm:pt modelId="{E68B35B6-F1ED-4C0F-8E6B-FA776AB99DBB}" type="sibTrans" cxnId="{491F4C84-2AF6-4E3A-B315-49BCC8EE6A07}">
      <dgm:prSet/>
      <dgm:spPr/>
      <dgm:t>
        <a:bodyPr/>
        <a:lstStyle/>
        <a:p>
          <a:endParaRPr lang="es-PE"/>
        </a:p>
      </dgm:t>
    </dgm:pt>
    <dgm:pt modelId="{244CDBBE-1305-4DB7-87FD-1F0BCF7B6D91}">
      <dgm:prSet/>
      <dgm:spPr/>
      <dgm:t>
        <a:bodyPr/>
        <a:lstStyle/>
        <a:p>
          <a:r>
            <a:rPr lang="es-MX" dirty="0"/>
            <a:t>El agua que contiene Legionella puede propagarse en gotitas tan pequeñas que las personas pueden inhalarlas y enfermar. </a:t>
          </a:r>
          <a:endParaRPr lang="es-PE" dirty="0"/>
        </a:p>
      </dgm:t>
    </dgm:pt>
    <dgm:pt modelId="{9E096C92-0027-44AE-AF8F-5DA46DC9F1C1}" type="parTrans" cxnId="{BBF59FB2-88C2-450E-8203-F4D4406DC0F6}">
      <dgm:prSet/>
      <dgm:spPr/>
      <dgm:t>
        <a:bodyPr/>
        <a:lstStyle/>
        <a:p>
          <a:endParaRPr lang="es-PE"/>
        </a:p>
      </dgm:t>
    </dgm:pt>
    <dgm:pt modelId="{4CEB9EE7-809F-458A-B049-B2B3550FB27F}" type="sibTrans" cxnId="{BBF59FB2-88C2-450E-8203-F4D4406DC0F6}">
      <dgm:prSet/>
      <dgm:spPr/>
      <dgm:t>
        <a:bodyPr/>
        <a:lstStyle/>
        <a:p>
          <a:endParaRPr lang="es-PE"/>
        </a:p>
      </dgm:t>
    </dgm:pt>
    <dgm:pt modelId="{A153EB3B-D07D-47D6-A693-6DA21D928424}">
      <dgm:prSet/>
      <dgm:spPr/>
      <dgm:t>
        <a:bodyPr/>
        <a:lstStyle/>
        <a:p>
          <a:r>
            <a:rPr lang="es-MX"/>
            <a:t>Tragar agua hacia los pulmones</a:t>
          </a:r>
          <a:endParaRPr lang="es-PE"/>
        </a:p>
      </dgm:t>
    </dgm:pt>
    <dgm:pt modelId="{C14AA88B-C6C2-4C80-9D93-97E0AB121828}" type="parTrans" cxnId="{0D8D1A2F-C045-421A-A1A3-FEB372ABEC86}">
      <dgm:prSet/>
      <dgm:spPr/>
      <dgm:t>
        <a:bodyPr/>
        <a:lstStyle/>
        <a:p>
          <a:endParaRPr lang="es-PE"/>
        </a:p>
      </dgm:t>
    </dgm:pt>
    <dgm:pt modelId="{75008539-1192-4775-A36F-D282271588A2}" type="sibTrans" cxnId="{0D8D1A2F-C045-421A-A1A3-FEB372ABEC86}">
      <dgm:prSet/>
      <dgm:spPr/>
      <dgm:t>
        <a:bodyPr/>
        <a:lstStyle/>
        <a:p>
          <a:endParaRPr lang="es-PE"/>
        </a:p>
      </dgm:t>
    </dgm:pt>
    <dgm:pt modelId="{57FBDCD5-6380-4FEE-849B-F10C64F29563}">
      <dgm:prSet/>
      <dgm:spPr/>
      <dgm:t>
        <a:bodyPr/>
        <a:lstStyle/>
        <a:p>
          <a:r>
            <a:rPr lang="es-MX" dirty="0"/>
            <a:t>Aspiración de agua potable que contiene Legionella, cuando el agua entra accidentalmente en los pulmones al beber.</a:t>
          </a:r>
          <a:endParaRPr lang="es-PE" dirty="0"/>
        </a:p>
      </dgm:t>
    </dgm:pt>
    <dgm:pt modelId="{95B3AB80-A321-47D8-BFAF-DF0F9E699559}" type="parTrans" cxnId="{9A7CCC4A-60F1-4E0B-83E8-223B8870898A}">
      <dgm:prSet/>
      <dgm:spPr/>
      <dgm:t>
        <a:bodyPr/>
        <a:lstStyle/>
        <a:p>
          <a:endParaRPr lang="es-PE"/>
        </a:p>
      </dgm:t>
    </dgm:pt>
    <dgm:pt modelId="{8909F4E2-0CC3-4A66-9FF8-F53BF2422A25}" type="sibTrans" cxnId="{9A7CCC4A-60F1-4E0B-83E8-223B8870898A}">
      <dgm:prSet/>
      <dgm:spPr/>
      <dgm:t>
        <a:bodyPr/>
        <a:lstStyle/>
        <a:p>
          <a:endParaRPr lang="es-PE"/>
        </a:p>
      </dgm:t>
    </dgm:pt>
    <dgm:pt modelId="{C73D6177-8C5B-4273-B862-E7B98094DD11}" type="pres">
      <dgm:prSet presAssocID="{55C2A302-F07A-49DA-9129-8CFF1B9C1FD6}" presName="linear" presStyleCnt="0">
        <dgm:presLayoutVars>
          <dgm:animLvl val="lvl"/>
          <dgm:resizeHandles val="exact"/>
        </dgm:presLayoutVars>
      </dgm:prSet>
      <dgm:spPr/>
    </dgm:pt>
    <dgm:pt modelId="{B6260D7D-71CA-4E3A-9F82-13CFEBCFCA87}" type="pres">
      <dgm:prSet presAssocID="{FFDF8751-1D75-4282-8771-5F066DF6AF7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61445E2-FF68-46B6-BB41-960E0081E55A}" type="pres">
      <dgm:prSet presAssocID="{FFDF8751-1D75-4282-8771-5F066DF6AF7D}" presName="childText" presStyleLbl="revTx" presStyleIdx="0" presStyleCnt="2">
        <dgm:presLayoutVars>
          <dgm:bulletEnabled val="1"/>
        </dgm:presLayoutVars>
      </dgm:prSet>
      <dgm:spPr/>
    </dgm:pt>
    <dgm:pt modelId="{BCDDBA74-B513-4751-9B14-CB0C11320263}" type="pres">
      <dgm:prSet presAssocID="{A153EB3B-D07D-47D6-A693-6DA21D92842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B398F92-F5EE-41A7-91E4-C1A77B1F5CB7}" type="pres">
      <dgm:prSet presAssocID="{A153EB3B-D07D-47D6-A693-6DA21D92842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D8D1A2F-C045-421A-A1A3-FEB372ABEC86}" srcId="{55C2A302-F07A-49DA-9129-8CFF1B9C1FD6}" destId="{A153EB3B-D07D-47D6-A693-6DA21D928424}" srcOrd="1" destOrd="0" parTransId="{C14AA88B-C6C2-4C80-9D93-97E0AB121828}" sibTransId="{75008539-1192-4775-A36F-D282271588A2}"/>
    <dgm:cxn modelId="{BAEFF140-2AF5-4EBE-BB9A-54EB72B95586}" type="presOf" srcId="{244CDBBE-1305-4DB7-87FD-1F0BCF7B6D91}" destId="{461445E2-FF68-46B6-BB41-960E0081E55A}" srcOrd="0" destOrd="0" presId="urn:microsoft.com/office/officeart/2005/8/layout/vList2"/>
    <dgm:cxn modelId="{685F5644-62A1-472F-A751-537E46F9EB2F}" type="presOf" srcId="{57FBDCD5-6380-4FEE-849B-F10C64F29563}" destId="{9B398F92-F5EE-41A7-91E4-C1A77B1F5CB7}" srcOrd="0" destOrd="0" presId="urn:microsoft.com/office/officeart/2005/8/layout/vList2"/>
    <dgm:cxn modelId="{9A7CCC4A-60F1-4E0B-83E8-223B8870898A}" srcId="{A153EB3B-D07D-47D6-A693-6DA21D928424}" destId="{57FBDCD5-6380-4FEE-849B-F10C64F29563}" srcOrd="0" destOrd="0" parTransId="{95B3AB80-A321-47D8-BFAF-DF0F9E699559}" sibTransId="{8909F4E2-0CC3-4A66-9FF8-F53BF2422A25}"/>
    <dgm:cxn modelId="{491F4C84-2AF6-4E3A-B315-49BCC8EE6A07}" srcId="{55C2A302-F07A-49DA-9129-8CFF1B9C1FD6}" destId="{FFDF8751-1D75-4282-8771-5F066DF6AF7D}" srcOrd="0" destOrd="0" parTransId="{21042F40-1A7D-46FA-B383-EAA079915FF9}" sibTransId="{E68B35B6-F1ED-4C0F-8E6B-FA776AB99DBB}"/>
    <dgm:cxn modelId="{8D7F008E-F3BF-4E30-9166-923B0809946D}" type="presOf" srcId="{55C2A302-F07A-49DA-9129-8CFF1B9C1FD6}" destId="{C73D6177-8C5B-4273-B862-E7B98094DD11}" srcOrd="0" destOrd="0" presId="urn:microsoft.com/office/officeart/2005/8/layout/vList2"/>
    <dgm:cxn modelId="{BBF59FB2-88C2-450E-8203-F4D4406DC0F6}" srcId="{FFDF8751-1D75-4282-8771-5F066DF6AF7D}" destId="{244CDBBE-1305-4DB7-87FD-1F0BCF7B6D91}" srcOrd="0" destOrd="0" parTransId="{9E096C92-0027-44AE-AF8F-5DA46DC9F1C1}" sibTransId="{4CEB9EE7-809F-458A-B049-B2B3550FB27F}"/>
    <dgm:cxn modelId="{D32176C5-D94A-4881-B524-5DD1584C0D90}" type="presOf" srcId="{A153EB3B-D07D-47D6-A693-6DA21D928424}" destId="{BCDDBA74-B513-4751-9B14-CB0C11320263}" srcOrd="0" destOrd="0" presId="urn:microsoft.com/office/officeart/2005/8/layout/vList2"/>
    <dgm:cxn modelId="{4C708DE0-E956-4181-981F-53FB7BEBE329}" type="presOf" srcId="{FFDF8751-1D75-4282-8771-5F066DF6AF7D}" destId="{B6260D7D-71CA-4E3A-9F82-13CFEBCFCA87}" srcOrd="0" destOrd="0" presId="urn:microsoft.com/office/officeart/2005/8/layout/vList2"/>
    <dgm:cxn modelId="{E22E6C37-C8FB-4D3C-AA77-800D2817BAA0}" type="presParOf" srcId="{C73D6177-8C5B-4273-B862-E7B98094DD11}" destId="{B6260D7D-71CA-4E3A-9F82-13CFEBCFCA87}" srcOrd="0" destOrd="0" presId="urn:microsoft.com/office/officeart/2005/8/layout/vList2"/>
    <dgm:cxn modelId="{EC82CB5A-165B-4C81-A6B5-892D3183C905}" type="presParOf" srcId="{C73D6177-8C5B-4273-B862-E7B98094DD11}" destId="{461445E2-FF68-46B6-BB41-960E0081E55A}" srcOrd="1" destOrd="0" presId="urn:microsoft.com/office/officeart/2005/8/layout/vList2"/>
    <dgm:cxn modelId="{A9FC05FD-655C-4FFC-B32B-255179394243}" type="presParOf" srcId="{C73D6177-8C5B-4273-B862-E7B98094DD11}" destId="{BCDDBA74-B513-4751-9B14-CB0C11320263}" srcOrd="2" destOrd="0" presId="urn:microsoft.com/office/officeart/2005/8/layout/vList2"/>
    <dgm:cxn modelId="{049D1967-F575-4F21-9340-BDE89F5323DB}" type="presParOf" srcId="{C73D6177-8C5B-4273-B862-E7B98094DD11}" destId="{9B398F92-F5EE-41A7-91E4-C1A77B1F5CB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771923-8756-4C8D-82E3-6B2B515B39F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s-PE"/>
        </a:p>
      </dgm:t>
    </dgm:pt>
    <dgm:pt modelId="{D783B649-D9B6-47CC-B4DB-FF55AA9DD9DA}">
      <dgm:prSet/>
      <dgm:spPr/>
      <dgm:t>
        <a:bodyPr/>
        <a:lstStyle/>
        <a:p>
          <a:r>
            <a:rPr lang="es-MX"/>
            <a:t>Fumadores actuales o exfumadores</a:t>
          </a:r>
          <a:endParaRPr lang="es-PE"/>
        </a:p>
      </dgm:t>
    </dgm:pt>
    <dgm:pt modelId="{02A600BB-271D-493D-A334-059FF2B71800}" type="parTrans" cxnId="{AAAFDA8B-DFA0-46BE-9608-7C63403088D8}">
      <dgm:prSet/>
      <dgm:spPr/>
      <dgm:t>
        <a:bodyPr/>
        <a:lstStyle/>
        <a:p>
          <a:endParaRPr lang="es-PE"/>
        </a:p>
      </dgm:t>
    </dgm:pt>
    <dgm:pt modelId="{64266807-D81F-4750-B236-59C968193A51}" type="sibTrans" cxnId="{AAAFDA8B-DFA0-46BE-9608-7C63403088D8}">
      <dgm:prSet/>
      <dgm:spPr/>
      <dgm:t>
        <a:bodyPr/>
        <a:lstStyle/>
        <a:p>
          <a:endParaRPr lang="es-PE"/>
        </a:p>
      </dgm:t>
    </dgm:pt>
    <dgm:pt modelId="{D8DAA2C8-6324-4D33-B7F5-D1CF5A22F36E}">
      <dgm:prSet/>
      <dgm:spPr/>
      <dgm:t>
        <a:bodyPr/>
        <a:lstStyle/>
        <a:p>
          <a:r>
            <a:rPr lang="es-MX"/>
            <a:t>Personas de 50 años o más</a:t>
          </a:r>
          <a:endParaRPr lang="es-PE"/>
        </a:p>
      </dgm:t>
    </dgm:pt>
    <dgm:pt modelId="{81A8D3F8-99B4-4EC5-ACD9-11411F1581B6}" type="parTrans" cxnId="{69CC86F8-E7FD-4FC9-BC40-169531ED7D08}">
      <dgm:prSet/>
      <dgm:spPr/>
      <dgm:t>
        <a:bodyPr/>
        <a:lstStyle/>
        <a:p>
          <a:endParaRPr lang="es-PE"/>
        </a:p>
      </dgm:t>
    </dgm:pt>
    <dgm:pt modelId="{1E801F46-53EA-40FB-BCC1-54A0FE7773CD}" type="sibTrans" cxnId="{69CC86F8-E7FD-4FC9-BC40-169531ED7D08}">
      <dgm:prSet/>
      <dgm:spPr/>
      <dgm:t>
        <a:bodyPr/>
        <a:lstStyle/>
        <a:p>
          <a:endParaRPr lang="es-PE"/>
        </a:p>
      </dgm:t>
    </dgm:pt>
    <dgm:pt modelId="{B7F4CB4D-1181-4B34-825C-E3FE58BBDA7D}">
      <dgm:prSet/>
      <dgm:spPr/>
      <dgm:t>
        <a:bodyPr/>
        <a:lstStyle/>
        <a:p>
          <a:r>
            <a:rPr lang="es-MX"/>
            <a:t>Personas con problemas o afecciones de salud específicos</a:t>
          </a:r>
          <a:endParaRPr lang="es-PE"/>
        </a:p>
      </dgm:t>
    </dgm:pt>
    <dgm:pt modelId="{D3443F36-6E46-43AD-B54A-7B0150A739E4}" type="parTrans" cxnId="{AB4701A9-5EA3-427E-A1F1-3B492398B4D5}">
      <dgm:prSet/>
      <dgm:spPr/>
      <dgm:t>
        <a:bodyPr/>
        <a:lstStyle/>
        <a:p>
          <a:endParaRPr lang="es-PE"/>
        </a:p>
      </dgm:t>
    </dgm:pt>
    <dgm:pt modelId="{68B3EC55-E633-42CE-9C57-363B677A1F0B}" type="sibTrans" cxnId="{AB4701A9-5EA3-427E-A1F1-3B492398B4D5}">
      <dgm:prSet/>
      <dgm:spPr/>
      <dgm:t>
        <a:bodyPr/>
        <a:lstStyle/>
        <a:p>
          <a:endParaRPr lang="es-PE"/>
        </a:p>
      </dgm:t>
    </dgm:pt>
    <dgm:pt modelId="{942483F6-AE98-47D5-A0E7-C283480998B1}">
      <dgm:prSet/>
      <dgm:spPr/>
      <dgm:t>
        <a:bodyPr/>
        <a:lstStyle/>
        <a:p>
          <a:r>
            <a:rPr lang="es-MX"/>
            <a:t>Cáncer</a:t>
          </a:r>
          <a:endParaRPr lang="es-PE"/>
        </a:p>
      </dgm:t>
    </dgm:pt>
    <dgm:pt modelId="{86808403-7CF6-4948-A4CB-96A559A9AD8E}" type="parTrans" cxnId="{67A0CEB5-3895-4492-86BB-CC10C8AE79AE}">
      <dgm:prSet/>
      <dgm:spPr/>
      <dgm:t>
        <a:bodyPr/>
        <a:lstStyle/>
        <a:p>
          <a:endParaRPr lang="es-PE"/>
        </a:p>
      </dgm:t>
    </dgm:pt>
    <dgm:pt modelId="{59F1CAEF-163A-4A34-8DC4-B35D6D33FF21}" type="sibTrans" cxnId="{67A0CEB5-3895-4492-86BB-CC10C8AE79AE}">
      <dgm:prSet/>
      <dgm:spPr/>
      <dgm:t>
        <a:bodyPr/>
        <a:lstStyle/>
        <a:p>
          <a:endParaRPr lang="es-PE"/>
        </a:p>
      </dgm:t>
    </dgm:pt>
    <dgm:pt modelId="{7E8828BD-86F8-410C-9A26-2271C47FAD07}">
      <dgm:prSet/>
      <dgm:spPr/>
      <dgm:t>
        <a:bodyPr/>
        <a:lstStyle/>
        <a:p>
          <a:r>
            <a:rPr lang="es-MX"/>
            <a:t>Enfermedad pulmonar crónica (EPOC y enfisema)</a:t>
          </a:r>
          <a:endParaRPr lang="es-PE"/>
        </a:p>
      </dgm:t>
    </dgm:pt>
    <dgm:pt modelId="{7293D618-8391-4BAB-B32B-42A67162B84E}" type="parTrans" cxnId="{E3BE6284-C54C-45B2-B5C1-6610FEAA121F}">
      <dgm:prSet/>
      <dgm:spPr/>
      <dgm:t>
        <a:bodyPr/>
        <a:lstStyle/>
        <a:p>
          <a:endParaRPr lang="es-PE"/>
        </a:p>
      </dgm:t>
    </dgm:pt>
    <dgm:pt modelId="{4B6B613C-6BC5-4650-8525-0FD118E70963}" type="sibTrans" cxnId="{E3BE6284-C54C-45B2-B5C1-6610FEAA121F}">
      <dgm:prSet/>
      <dgm:spPr/>
      <dgm:t>
        <a:bodyPr/>
        <a:lstStyle/>
        <a:p>
          <a:endParaRPr lang="es-PE"/>
        </a:p>
      </dgm:t>
    </dgm:pt>
    <dgm:pt modelId="{DE65E8E1-C99D-4ACF-8DE5-4174A34DFE40}">
      <dgm:prSet/>
      <dgm:spPr/>
      <dgm:t>
        <a:bodyPr/>
        <a:lstStyle/>
        <a:p>
          <a:r>
            <a:rPr lang="es-MX"/>
            <a:t>Diabetes</a:t>
          </a:r>
          <a:endParaRPr lang="es-PE"/>
        </a:p>
      </dgm:t>
    </dgm:pt>
    <dgm:pt modelId="{7FBEBAEC-CEF8-4234-B882-FBFF4F8F381D}" type="parTrans" cxnId="{E034ACF6-A96D-4D4D-B252-D06EAFE33EB6}">
      <dgm:prSet/>
      <dgm:spPr/>
      <dgm:t>
        <a:bodyPr/>
        <a:lstStyle/>
        <a:p>
          <a:endParaRPr lang="es-PE"/>
        </a:p>
      </dgm:t>
    </dgm:pt>
    <dgm:pt modelId="{FDC1D899-C113-4837-BD4C-5D05AC91C6E5}" type="sibTrans" cxnId="{E034ACF6-A96D-4D4D-B252-D06EAFE33EB6}">
      <dgm:prSet/>
      <dgm:spPr/>
      <dgm:t>
        <a:bodyPr/>
        <a:lstStyle/>
        <a:p>
          <a:endParaRPr lang="es-PE"/>
        </a:p>
      </dgm:t>
    </dgm:pt>
    <dgm:pt modelId="{5A5EF3E4-7D25-4E09-900B-EC3E917928D3}">
      <dgm:prSet/>
      <dgm:spPr/>
      <dgm:t>
        <a:bodyPr/>
        <a:lstStyle/>
        <a:p>
          <a:r>
            <a:rPr lang="es-MX"/>
            <a:t>Insuficiencia renal</a:t>
          </a:r>
          <a:endParaRPr lang="es-PE"/>
        </a:p>
      </dgm:t>
    </dgm:pt>
    <dgm:pt modelId="{01B1CFA5-92B5-433D-817C-0D8968CDE85B}" type="parTrans" cxnId="{C0BE3143-EA01-4E91-BA0D-AC67B6C498FB}">
      <dgm:prSet/>
      <dgm:spPr/>
      <dgm:t>
        <a:bodyPr/>
        <a:lstStyle/>
        <a:p>
          <a:endParaRPr lang="es-PE"/>
        </a:p>
      </dgm:t>
    </dgm:pt>
    <dgm:pt modelId="{238DB0FE-53FD-4206-91FF-C499A90AB00C}" type="sibTrans" cxnId="{C0BE3143-EA01-4E91-BA0D-AC67B6C498FB}">
      <dgm:prSet/>
      <dgm:spPr/>
      <dgm:t>
        <a:bodyPr/>
        <a:lstStyle/>
        <a:p>
          <a:endParaRPr lang="es-PE"/>
        </a:p>
      </dgm:t>
    </dgm:pt>
    <dgm:pt modelId="{017BFAEC-8A4B-41E0-A409-9E5A97665241}">
      <dgm:prSet/>
      <dgm:spPr/>
      <dgm:t>
        <a:bodyPr/>
        <a:lstStyle/>
        <a:p>
          <a:r>
            <a:rPr lang="es-MX"/>
            <a:t>Insuficiencia hepática</a:t>
          </a:r>
          <a:endParaRPr lang="es-PE"/>
        </a:p>
      </dgm:t>
    </dgm:pt>
    <dgm:pt modelId="{9C95A32A-B511-489A-B8B2-6468B39A3AE7}" type="parTrans" cxnId="{FDEE1CDE-A9BD-4B4D-BE08-8B4EA3A9FFFC}">
      <dgm:prSet/>
      <dgm:spPr/>
      <dgm:t>
        <a:bodyPr/>
        <a:lstStyle/>
        <a:p>
          <a:endParaRPr lang="es-PE"/>
        </a:p>
      </dgm:t>
    </dgm:pt>
    <dgm:pt modelId="{A1E84661-4918-46B8-98DD-C027FCA03EC4}" type="sibTrans" cxnId="{FDEE1CDE-A9BD-4B4D-BE08-8B4EA3A9FFFC}">
      <dgm:prSet/>
      <dgm:spPr/>
      <dgm:t>
        <a:bodyPr/>
        <a:lstStyle/>
        <a:p>
          <a:endParaRPr lang="es-PE"/>
        </a:p>
      </dgm:t>
    </dgm:pt>
    <dgm:pt modelId="{E49A6D35-56B5-464E-81CA-A400AAD0D83D}">
      <dgm:prSet/>
      <dgm:spPr/>
      <dgm:t>
        <a:bodyPr/>
        <a:lstStyle/>
        <a:p>
          <a:r>
            <a:rPr lang="es-MX"/>
            <a:t>sistema inmunológico débil</a:t>
          </a:r>
          <a:endParaRPr lang="es-PE"/>
        </a:p>
      </dgm:t>
    </dgm:pt>
    <dgm:pt modelId="{091798B3-2A76-443E-9F9D-C68C94F31AE0}" type="parTrans" cxnId="{535E112E-0EA3-4929-A860-FF6426A3D622}">
      <dgm:prSet/>
      <dgm:spPr/>
      <dgm:t>
        <a:bodyPr/>
        <a:lstStyle/>
        <a:p>
          <a:endParaRPr lang="es-PE"/>
        </a:p>
      </dgm:t>
    </dgm:pt>
    <dgm:pt modelId="{76E85F91-57AA-4A12-80B8-4E17406E9948}" type="sibTrans" cxnId="{535E112E-0EA3-4929-A860-FF6426A3D622}">
      <dgm:prSet/>
      <dgm:spPr/>
      <dgm:t>
        <a:bodyPr/>
        <a:lstStyle/>
        <a:p>
          <a:endParaRPr lang="es-PE"/>
        </a:p>
      </dgm:t>
    </dgm:pt>
    <dgm:pt modelId="{09A69F1E-E1C4-45D3-AABA-39B9C9D67A13}" type="pres">
      <dgm:prSet presAssocID="{2A771923-8756-4C8D-82E3-6B2B515B39F3}" presName="linear" presStyleCnt="0">
        <dgm:presLayoutVars>
          <dgm:animLvl val="lvl"/>
          <dgm:resizeHandles val="exact"/>
        </dgm:presLayoutVars>
      </dgm:prSet>
      <dgm:spPr/>
    </dgm:pt>
    <dgm:pt modelId="{8473B855-41C5-4C5B-ADC2-987E16F16AC8}" type="pres">
      <dgm:prSet presAssocID="{D783B649-D9B6-47CC-B4DB-FF55AA9DD9DA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D66F485B-1C7F-4F82-8A47-E17CED5A29C2}" type="pres">
      <dgm:prSet presAssocID="{64266807-D81F-4750-B236-59C968193A51}" presName="spacer" presStyleCnt="0"/>
      <dgm:spPr/>
    </dgm:pt>
    <dgm:pt modelId="{29C636D5-DD5C-41E1-8940-682526A51ECC}" type="pres">
      <dgm:prSet presAssocID="{D8DAA2C8-6324-4D33-B7F5-D1CF5A22F36E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2A920784-D35A-477F-A929-0A91F94C4138}" type="pres">
      <dgm:prSet presAssocID="{1E801F46-53EA-40FB-BCC1-54A0FE7773CD}" presName="spacer" presStyleCnt="0"/>
      <dgm:spPr/>
    </dgm:pt>
    <dgm:pt modelId="{D8882692-F976-4DD2-A6BB-FF35769A6058}" type="pres">
      <dgm:prSet presAssocID="{B7F4CB4D-1181-4B34-825C-E3FE58BBDA7D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13A60636-C36E-4B1E-9C8C-692A77C0E4B8}" type="pres">
      <dgm:prSet presAssocID="{68B3EC55-E633-42CE-9C57-363B677A1F0B}" presName="spacer" presStyleCnt="0"/>
      <dgm:spPr/>
    </dgm:pt>
    <dgm:pt modelId="{5421B2B5-0E8E-4C8D-B7B9-A4AA6C4B327D}" type="pres">
      <dgm:prSet presAssocID="{942483F6-AE98-47D5-A0E7-C283480998B1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F065128F-125E-4567-95A6-D11B3EAA898B}" type="pres">
      <dgm:prSet presAssocID="{59F1CAEF-163A-4A34-8DC4-B35D6D33FF21}" presName="spacer" presStyleCnt="0"/>
      <dgm:spPr/>
    </dgm:pt>
    <dgm:pt modelId="{058BD6A6-D2D6-415F-9EB2-67E876A566BF}" type="pres">
      <dgm:prSet presAssocID="{7E8828BD-86F8-410C-9A26-2271C47FAD07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848B3BF6-E00C-4ABE-8DE5-4DAC0076C4FE}" type="pres">
      <dgm:prSet presAssocID="{4B6B613C-6BC5-4650-8525-0FD118E70963}" presName="spacer" presStyleCnt="0"/>
      <dgm:spPr/>
    </dgm:pt>
    <dgm:pt modelId="{AEBAFAB3-62F4-467B-BB04-F70BC5EA62E6}" type="pres">
      <dgm:prSet presAssocID="{DE65E8E1-C99D-4ACF-8DE5-4174A34DFE40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252FE510-5E53-4D03-8F86-BC5E5C22F70B}" type="pres">
      <dgm:prSet presAssocID="{FDC1D899-C113-4837-BD4C-5D05AC91C6E5}" presName="spacer" presStyleCnt="0"/>
      <dgm:spPr/>
    </dgm:pt>
    <dgm:pt modelId="{57ADF89F-5279-4A3A-8D69-591810571009}" type="pres">
      <dgm:prSet presAssocID="{5A5EF3E4-7D25-4E09-900B-EC3E917928D3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7A2A6594-C19A-4501-9579-A2B46B4F0988}" type="pres">
      <dgm:prSet presAssocID="{238DB0FE-53FD-4206-91FF-C499A90AB00C}" presName="spacer" presStyleCnt="0"/>
      <dgm:spPr/>
    </dgm:pt>
    <dgm:pt modelId="{2E6258F2-34DE-4747-9C15-874410ED75F2}" type="pres">
      <dgm:prSet presAssocID="{017BFAEC-8A4B-41E0-A409-9E5A97665241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DD4D8806-4A59-4BF5-9AE0-2751ACA8F0C5}" type="pres">
      <dgm:prSet presAssocID="{A1E84661-4918-46B8-98DD-C027FCA03EC4}" presName="spacer" presStyleCnt="0"/>
      <dgm:spPr/>
    </dgm:pt>
    <dgm:pt modelId="{3F1F8A8E-55DA-40C8-87BB-794E524D9818}" type="pres">
      <dgm:prSet presAssocID="{E49A6D35-56B5-464E-81CA-A400AAD0D83D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535E112E-0EA3-4929-A860-FF6426A3D622}" srcId="{2A771923-8756-4C8D-82E3-6B2B515B39F3}" destId="{E49A6D35-56B5-464E-81CA-A400AAD0D83D}" srcOrd="8" destOrd="0" parTransId="{091798B3-2A76-443E-9F9D-C68C94F31AE0}" sibTransId="{76E85F91-57AA-4A12-80B8-4E17406E9948}"/>
    <dgm:cxn modelId="{C0BE3143-EA01-4E91-BA0D-AC67B6C498FB}" srcId="{2A771923-8756-4C8D-82E3-6B2B515B39F3}" destId="{5A5EF3E4-7D25-4E09-900B-EC3E917928D3}" srcOrd="6" destOrd="0" parTransId="{01B1CFA5-92B5-433D-817C-0D8968CDE85B}" sibTransId="{238DB0FE-53FD-4206-91FF-C499A90AB00C}"/>
    <dgm:cxn modelId="{ECC43E66-47B1-4B06-9881-6DDE9A9F3DBC}" type="presOf" srcId="{2A771923-8756-4C8D-82E3-6B2B515B39F3}" destId="{09A69F1E-E1C4-45D3-AABA-39B9C9D67A13}" srcOrd="0" destOrd="0" presId="urn:microsoft.com/office/officeart/2005/8/layout/vList2"/>
    <dgm:cxn modelId="{D4626848-06E2-4BB0-B0CD-797C0168DEC8}" type="presOf" srcId="{D783B649-D9B6-47CC-B4DB-FF55AA9DD9DA}" destId="{8473B855-41C5-4C5B-ADC2-987E16F16AC8}" srcOrd="0" destOrd="0" presId="urn:microsoft.com/office/officeart/2005/8/layout/vList2"/>
    <dgm:cxn modelId="{4E31D048-0FB8-4818-A28B-B699EFF3F12E}" type="presOf" srcId="{5A5EF3E4-7D25-4E09-900B-EC3E917928D3}" destId="{57ADF89F-5279-4A3A-8D69-591810571009}" srcOrd="0" destOrd="0" presId="urn:microsoft.com/office/officeart/2005/8/layout/vList2"/>
    <dgm:cxn modelId="{E3BE6284-C54C-45B2-B5C1-6610FEAA121F}" srcId="{2A771923-8756-4C8D-82E3-6B2B515B39F3}" destId="{7E8828BD-86F8-410C-9A26-2271C47FAD07}" srcOrd="4" destOrd="0" parTransId="{7293D618-8391-4BAB-B32B-42A67162B84E}" sibTransId="{4B6B613C-6BC5-4650-8525-0FD118E70963}"/>
    <dgm:cxn modelId="{AAAFDA8B-DFA0-46BE-9608-7C63403088D8}" srcId="{2A771923-8756-4C8D-82E3-6B2B515B39F3}" destId="{D783B649-D9B6-47CC-B4DB-FF55AA9DD9DA}" srcOrd="0" destOrd="0" parTransId="{02A600BB-271D-493D-A334-059FF2B71800}" sibTransId="{64266807-D81F-4750-B236-59C968193A51}"/>
    <dgm:cxn modelId="{D8A5F7A2-C356-42AF-AF60-9FA8CF81B5CC}" type="presOf" srcId="{7E8828BD-86F8-410C-9A26-2271C47FAD07}" destId="{058BD6A6-D2D6-415F-9EB2-67E876A566BF}" srcOrd="0" destOrd="0" presId="urn:microsoft.com/office/officeart/2005/8/layout/vList2"/>
    <dgm:cxn modelId="{3F1AF7A8-D428-4ABE-99A7-BCCDE32EBD4C}" type="presOf" srcId="{DE65E8E1-C99D-4ACF-8DE5-4174A34DFE40}" destId="{AEBAFAB3-62F4-467B-BB04-F70BC5EA62E6}" srcOrd="0" destOrd="0" presId="urn:microsoft.com/office/officeart/2005/8/layout/vList2"/>
    <dgm:cxn modelId="{AB4701A9-5EA3-427E-A1F1-3B492398B4D5}" srcId="{2A771923-8756-4C8D-82E3-6B2B515B39F3}" destId="{B7F4CB4D-1181-4B34-825C-E3FE58BBDA7D}" srcOrd="2" destOrd="0" parTransId="{D3443F36-6E46-43AD-B54A-7B0150A739E4}" sibTransId="{68B3EC55-E633-42CE-9C57-363B677A1F0B}"/>
    <dgm:cxn modelId="{4132F8AF-9D38-4711-AC83-5EEB39BE2E95}" type="presOf" srcId="{B7F4CB4D-1181-4B34-825C-E3FE58BBDA7D}" destId="{D8882692-F976-4DD2-A6BB-FF35769A6058}" srcOrd="0" destOrd="0" presId="urn:microsoft.com/office/officeart/2005/8/layout/vList2"/>
    <dgm:cxn modelId="{67A0CEB5-3895-4492-86BB-CC10C8AE79AE}" srcId="{2A771923-8756-4C8D-82E3-6B2B515B39F3}" destId="{942483F6-AE98-47D5-A0E7-C283480998B1}" srcOrd="3" destOrd="0" parTransId="{86808403-7CF6-4948-A4CB-96A559A9AD8E}" sibTransId="{59F1CAEF-163A-4A34-8DC4-B35D6D33FF21}"/>
    <dgm:cxn modelId="{A45BC4C4-73A2-430A-94B3-47F2C645FCEE}" type="presOf" srcId="{D8DAA2C8-6324-4D33-B7F5-D1CF5A22F36E}" destId="{29C636D5-DD5C-41E1-8940-682526A51ECC}" srcOrd="0" destOrd="0" presId="urn:microsoft.com/office/officeart/2005/8/layout/vList2"/>
    <dgm:cxn modelId="{FDEE1CDE-A9BD-4B4D-BE08-8B4EA3A9FFFC}" srcId="{2A771923-8756-4C8D-82E3-6B2B515B39F3}" destId="{017BFAEC-8A4B-41E0-A409-9E5A97665241}" srcOrd="7" destOrd="0" parTransId="{9C95A32A-B511-489A-B8B2-6468B39A3AE7}" sibTransId="{A1E84661-4918-46B8-98DD-C027FCA03EC4}"/>
    <dgm:cxn modelId="{DA3D03DF-A10C-4B70-A3E5-4E6C58A6E87A}" type="presOf" srcId="{E49A6D35-56B5-464E-81CA-A400AAD0D83D}" destId="{3F1F8A8E-55DA-40C8-87BB-794E524D9818}" srcOrd="0" destOrd="0" presId="urn:microsoft.com/office/officeart/2005/8/layout/vList2"/>
    <dgm:cxn modelId="{E034ACF6-A96D-4D4D-B252-D06EAFE33EB6}" srcId="{2A771923-8756-4C8D-82E3-6B2B515B39F3}" destId="{DE65E8E1-C99D-4ACF-8DE5-4174A34DFE40}" srcOrd="5" destOrd="0" parTransId="{7FBEBAEC-CEF8-4234-B882-FBFF4F8F381D}" sibTransId="{FDC1D899-C113-4837-BD4C-5D05AC91C6E5}"/>
    <dgm:cxn modelId="{69CC86F8-E7FD-4FC9-BC40-169531ED7D08}" srcId="{2A771923-8756-4C8D-82E3-6B2B515B39F3}" destId="{D8DAA2C8-6324-4D33-B7F5-D1CF5A22F36E}" srcOrd="1" destOrd="0" parTransId="{81A8D3F8-99B4-4EC5-ACD9-11411F1581B6}" sibTransId="{1E801F46-53EA-40FB-BCC1-54A0FE7773CD}"/>
    <dgm:cxn modelId="{DD9F59F9-B3D1-4DD7-8B24-D1F911394DF9}" type="presOf" srcId="{017BFAEC-8A4B-41E0-A409-9E5A97665241}" destId="{2E6258F2-34DE-4747-9C15-874410ED75F2}" srcOrd="0" destOrd="0" presId="urn:microsoft.com/office/officeart/2005/8/layout/vList2"/>
    <dgm:cxn modelId="{FE38E0FB-BED2-45B6-968C-F503413CBA6D}" type="presOf" srcId="{942483F6-AE98-47D5-A0E7-C283480998B1}" destId="{5421B2B5-0E8E-4C8D-B7B9-A4AA6C4B327D}" srcOrd="0" destOrd="0" presId="urn:microsoft.com/office/officeart/2005/8/layout/vList2"/>
    <dgm:cxn modelId="{86B8843C-312D-4759-8599-F21A6033370D}" type="presParOf" srcId="{09A69F1E-E1C4-45D3-AABA-39B9C9D67A13}" destId="{8473B855-41C5-4C5B-ADC2-987E16F16AC8}" srcOrd="0" destOrd="0" presId="urn:microsoft.com/office/officeart/2005/8/layout/vList2"/>
    <dgm:cxn modelId="{D214C197-014A-4A98-BA04-4AA24EBE75C9}" type="presParOf" srcId="{09A69F1E-E1C4-45D3-AABA-39B9C9D67A13}" destId="{D66F485B-1C7F-4F82-8A47-E17CED5A29C2}" srcOrd="1" destOrd="0" presId="urn:microsoft.com/office/officeart/2005/8/layout/vList2"/>
    <dgm:cxn modelId="{7CD69C29-10CD-4EFC-AD80-127AF4609266}" type="presParOf" srcId="{09A69F1E-E1C4-45D3-AABA-39B9C9D67A13}" destId="{29C636D5-DD5C-41E1-8940-682526A51ECC}" srcOrd="2" destOrd="0" presId="urn:microsoft.com/office/officeart/2005/8/layout/vList2"/>
    <dgm:cxn modelId="{0BE6996E-589A-42D8-BB31-2D384A324574}" type="presParOf" srcId="{09A69F1E-E1C4-45D3-AABA-39B9C9D67A13}" destId="{2A920784-D35A-477F-A929-0A91F94C4138}" srcOrd="3" destOrd="0" presId="urn:microsoft.com/office/officeart/2005/8/layout/vList2"/>
    <dgm:cxn modelId="{EEDBA6D4-FE49-4536-AE1B-1BB9EEB0EB8B}" type="presParOf" srcId="{09A69F1E-E1C4-45D3-AABA-39B9C9D67A13}" destId="{D8882692-F976-4DD2-A6BB-FF35769A6058}" srcOrd="4" destOrd="0" presId="urn:microsoft.com/office/officeart/2005/8/layout/vList2"/>
    <dgm:cxn modelId="{B8C2561D-02DF-4DE2-9EDF-A5FD4985D562}" type="presParOf" srcId="{09A69F1E-E1C4-45D3-AABA-39B9C9D67A13}" destId="{13A60636-C36E-4B1E-9C8C-692A77C0E4B8}" srcOrd="5" destOrd="0" presId="urn:microsoft.com/office/officeart/2005/8/layout/vList2"/>
    <dgm:cxn modelId="{4886823C-4CBD-4804-B014-DD45DE5D1510}" type="presParOf" srcId="{09A69F1E-E1C4-45D3-AABA-39B9C9D67A13}" destId="{5421B2B5-0E8E-4C8D-B7B9-A4AA6C4B327D}" srcOrd="6" destOrd="0" presId="urn:microsoft.com/office/officeart/2005/8/layout/vList2"/>
    <dgm:cxn modelId="{8F95CEBD-046E-41A1-91A7-09F23EFD6DD8}" type="presParOf" srcId="{09A69F1E-E1C4-45D3-AABA-39B9C9D67A13}" destId="{F065128F-125E-4567-95A6-D11B3EAA898B}" srcOrd="7" destOrd="0" presId="urn:microsoft.com/office/officeart/2005/8/layout/vList2"/>
    <dgm:cxn modelId="{EF358AC0-20EA-4174-8FC8-49C7EB5304F6}" type="presParOf" srcId="{09A69F1E-E1C4-45D3-AABA-39B9C9D67A13}" destId="{058BD6A6-D2D6-415F-9EB2-67E876A566BF}" srcOrd="8" destOrd="0" presId="urn:microsoft.com/office/officeart/2005/8/layout/vList2"/>
    <dgm:cxn modelId="{A89D857E-5CE4-4159-BEEB-E4D6160B7650}" type="presParOf" srcId="{09A69F1E-E1C4-45D3-AABA-39B9C9D67A13}" destId="{848B3BF6-E00C-4ABE-8DE5-4DAC0076C4FE}" srcOrd="9" destOrd="0" presId="urn:microsoft.com/office/officeart/2005/8/layout/vList2"/>
    <dgm:cxn modelId="{78EC0BCF-8CD9-4F02-8F70-DA0CA4543491}" type="presParOf" srcId="{09A69F1E-E1C4-45D3-AABA-39B9C9D67A13}" destId="{AEBAFAB3-62F4-467B-BB04-F70BC5EA62E6}" srcOrd="10" destOrd="0" presId="urn:microsoft.com/office/officeart/2005/8/layout/vList2"/>
    <dgm:cxn modelId="{1880986E-C317-439F-A391-1BBAF0053ACE}" type="presParOf" srcId="{09A69F1E-E1C4-45D3-AABA-39B9C9D67A13}" destId="{252FE510-5E53-4D03-8F86-BC5E5C22F70B}" srcOrd="11" destOrd="0" presId="urn:microsoft.com/office/officeart/2005/8/layout/vList2"/>
    <dgm:cxn modelId="{3642D60C-E05F-4782-AC4C-2EB7C0A1D6F6}" type="presParOf" srcId="{09A69F1E-E1C4-45D3-AABA-39B9C9D67A13}" destId="{57ADF89F-5279-4A3A-8D69-591810571009}" srcOrd="12" destOrd="0" presId="urn:microsoft.com/office/officeart/2005/8/layout/vList2"/>
    <dgm:cxn modelId="{EBDDE220-3EE8-40B7-BA31-BDC2E3B94F9E}" type="presParOf" srcId="{09A69F1E-E1C4-45D3-AABA-39B9C9D67A13}" destId="{7A2A6594-C19A-4501-9579-A2B46B4F0988}" srcOrd="13" destOrd="0" presId="urn:microsoft.com/office/officeart/2005/8/layout/vList2"/>
    <dgm:cxn modelId="{5542A7A0-5065-49F6-B263-B7531AB653F6}" type="presParOf" srcId="{09A69F1E-E1C4-45D3-AABA-39B9C9D67A13}" destId="{2E6258F2-34DE-4747-9C15-874410ED75F2}" srcOrd="14" destOrd="0" presId="urn:microsoft.com/office/officeart/2005/8/layout/vList2"/>
    <dgm:cxn modelId="{491D1564-4ED8-46EC-BDC3-660B78738295}" type="presParOf" srcId="{09A69F1E-E1C4-45D3-AABA-39B9C9D67A13}" destId="{DD4D8806-4A59-4BF5-9AE0-2751ACA8F0C5}" srcOrd="15" destOrd="0" presId="urn:microsoft.com/office/officeart/2005/8/layout/vList2"/>
    <dgm:cxn modelId="{2C7AD8CA-1B2C-4872-9CAA-32EA161CEB98}" type="presParOf" srcId="{09A69F1E-E1C4-45D3-AABA-39B9C9D67A13}" destId="{3F1F8A8E-55DA-40C8-87BB-794E524D9818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A15DD5-ABEE-4422-B8EA-FBF9911CE01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PE"/>
        </a:p>
      </dgm:t>
    </dgm:pt>
    <dgm:pt modelId="{88FD24C1-6E6A-4112-85F1-1B2144BF01B6}">
      <dgm:prSet custT="1"/>
      <dgm:spPr/>
      <dgm:t>
        <a:bodyPr/>
        <a:lstStyle/>
        <a:p>
          <a:r>
            <a:rPr lang="es-MX" sz="1600"/>
            <a:t>Tos</a:t>
          </a:r>
          <a:endParaRPr lang="es-PE" sz="1600" dirty="0"/>
        </a:p>
      </dgm:t>
    </dgm:pt>
    <dgm:pt modelId="{2D42B4CA-5017-4207-AD57-DFDF01ADE9F0}" type="parTrans" cxnId="{42B3F9A9-68F5-45D6-BCB9-733108D0A45C}">
      <dgm:prSet/>
      <dgm:spPr/>
      <dgm:t>
        <a:bodyPr/>
        <a:lstStyle/>
        <a:p>
          <a:endParaRPr lang="es-PE" sz="1600"/>
        </a:p>
      </dgm:t>
    </dgm:pt>
    <dgm:pt modelId="{59A2DD51-2E33-421A-8C07-8E66C603B37A}" type="sibTrans" cxnId="{42B3F9A9-68F5-45D6-BCB9-733108D0A45C}">
      <dgm:prSet/>
      <dgm:spPr/>
      <dgm:t>
        <a:bodyPr/>
        <a:lstStyle/>
        <a:p>
          <a:endParaRPr lang="es-PE" sz="1600"/>
        </a:p>
      </dgm:t>
    </dgm:pt>
    <dgm:pt modelId="{3438032D-74B0-467C-8EFD-CBBF468F42E0}">
      <dgm:prSet custT="1"/>
      <dgm:spPr/>
      <dgm:t>
        <a:bodyPr/>
        <a:lstStyle/>
        <a:p>
          <a:r>
            <a:rPr lang="es-MX" sz="1600"/>
            <a:t>Fiebre alta</a:t>
          </a:r>
          <a:endParaRPr lang="es-MX" sz="1600" dirty="0"/>
        </a:p>
      </dgm:t>
    </dgm:pt>
    <dgm:pt modelId="{DC687794-A16F-40E9-A7E8-4EB7BB155C65}" type="parTrans" cxnId="{282ED21C-DAAC-415C-85E0-BC85B6892927}">
      <dgm:prSet/>
      <dgm:spPr/>
      <dgm:t>
        <a:bodyPr/>
        <a:lstStyle/>
        <a:p>
          <a:endParaRPr lang="es-PE" sz="1600"/>
        </a:p>
      </dgm:t>
    </dgm:pt>
    <dgm:pt modelId="{F1D2D0C6-CEDC-4F27-BE04-326C69C4CC19}" type="sibTrans" cxnId="{282ED21C-DAAC-415C-85E0-BC85B6892927}">
      <dgm:prSet/>
      <dgm:spPr/>
      <dgm:t>
        <a:bodyPr/>
        <a:lstStyle/>
        <a:p>
          <a:endParaRPr lang="es-PE" sz="1600"/>
        </a:p>
      </dgm:t>
    </dgm:pt>
    <dgm:pt modelId="{D61FBC69-8C96-4F94-9C3E-F2C43A8362EA}">
      <dgm:prSet custT="1"/>
      <dgm:spPr/>
      <dgm:t>
        <a:bodyPr/>
        <a:lstStyle/>
        <a:p>
          <a:r>
            <a:rPr lang="es-MX" sz="1600"/>
            <a:t>Escalofríos</a:t>
          </a:r>
          <a:endParaRPr lang="es-MX" sz="1600" dirty="0"/>
        </a:p>
      </dgm:t>
    </dgm:pt>
    <dgm:pt modelId="{72F28624-2824-4201-994C-C0AD8FBF6DAD}" type="parTrans" cxnId="{A26321A4-C744-4E84-B674-32948ED2F46F}">
      <dgm:prSet/>
      <dgm:spPr/>
      <dgm:t>
        <a:bodyPr/>
        <a:lstStyle/>
        <a:p>
          <a:endParaRPr lang="es-PE" sz="1600"/>
        </a:p>
      </dgm:t>
    </dgm:pt>
    <dgm:pt modelId="{E09BB258-ACB1-453D-9DD6-78A98D40A7B6}" type="sibTrans" cxnId="{A26321A4-C744-4E84-B674-32948ED2F46F}">
      <dgm:prSet/>
      <dgm:spPr/>
      <dgm:t>
        <a:bodyPr/>
        <a:lstStyle/>
        <a:p>
          <a:endParaRPr lang="es-PE" sz="1600"/>
        </a:p>
      </dgm:t>
    </dgm:pt>
    <dgm:pt modelId="{438EF180-DE5E-4225-8F20-7D35B46E018A}">
      <dgm:prSet custT="1"/>
      <dgm:spPr/>
      <dgm:t>
        <a:bodyPr/>
        <a:lstStyle/>
        <a:p>
          <a:r>
            <a:rPr lang="es-MX" sz="1600"/>
            <a:t>Dolor de cabeza</a:t>
          </a:r>
          <a:endParaRPr lang="es-MX" sz="1600" dirty="0"/>
        </a:p>
      </dgm:t>
    </dgm:pt>
    <dgm:pt modelId="{3A64A538-38CB-4431-B90C-BC75F7B36A48}" type="parTrans" cxnId="{EFDDF0BB-BE63-463F-8B76-53AEEAA64874}">
      <dgm:prSet/>
      <dgm:spPr/>
      <dgm:t>
        <a:bodyPr/>
        <a:lstStyle/>
        <a:p>
          <a:endParaRPr lang="es-PE" sz="1600"/>
        </a:p>
      </dgm:t>
    </dgm:pt>
    <dgm:pt modelId="{311DAB11-312D-48D3-8479-6057CEBC8403}" type="sibTrans" cxnId="{EFDDF0BB-BE63-463F-8B76-53AEEAA64874}">
      <dgm:prSet/>
      <dgm:spPr/>
      <dgm:t>
        <a:bodyPr/>
        <a:lstStyle/>
        <a:p>
          <a:endParaRPr lang="es-PE" sz="1600"/>
        </a:p>
      </dgm:t>
    </dgm:pt>
    <dgm:pt modelId="{88C01C0D-55E4-40F7-BFDF-A970DF17A052}">
      <dgm:prSet custT="1"/>
      <dgm:spPr/>
      <dgm:t>
        <a:bodyPr/>
        <a:lstStyle/>
        <a:p>
          <a:r>
            <a:rPr lang="es-MX" sz="1600"/>
            <a:t>Dolor de pecho</a:t>
          </a:r>
          <a:endParaRPr lang="es-MX" sz="1600" dirty="0"/>
        </a:p>
      </dgm:t>
    </dgm:pt>
    <dgm:pt modelId="{716E6198-78F0-495B-B4D1-B3F94C98E9DA}" type="parTrans" cxnId="{13C04383-AA89-4D07-8086-AA88DA39A173}">
      <dgm:prSet/>
      <dgm:spPr/>
      <dgm:t>
        <a:bodyPr/>
        <a:lstStyle/>
        <a:p>
          <a:endParaRPr lang="es-PE" sz="1600"/>
        </a:p>
      </dgm:t>
    </dgm:pt>
    <dgm:pt modelId="{931CC6CA-DD20-4F75-8183-1869E28C3DA0}" type="sibTrans" cxnId="{13C04383-AA89-4D07-8086-AA88DA39A173}">
      <dgm:prSet/>
      <dgm:spPr/>
      <dgm:t>
        <a:bodyPr/>
        <a:lstStyle/>
        <a:p>
          <a:endParaRPr lang="es-PE" sz="1600"/>
        </a:p>
      </dgm:t>
    </dgm:pt>
    <dgm:pt modelId="{E129853B-BA47-458F-8A69-E4F4696E23FF}">
      <dgm:prSet custT="1"/>
      <dgm:spPr/>
      <dgm:t>
        <a:bodyPr/>
        <a:lstStyle/>
        <a:p>
          <a:r>
            <a:rPr lang="es-MX" sz="1600"/>
            <a:t>Problemas para respirar</a:t>
          </a:r>
          <a:endParaRPr lang="es-MX" sz="1600" dirty="0"/>
        </a:p>
      </dgm:t>
    </dgm:pt>
    <dgm:pt modelId="{321F7D12-2EBB-4062-8D65-3072D303EB04}" type="parTrans" cxnId="{CBEF77D7-04B0-4522-8441-A14C54377D0A}">
      <dgm:prSet/>
      <dgm:spPr/>
      <dgm:t>
        <a:bodyPr/>
        <a:lstStyle/>
        <a:p>
          <a:endParaRPr lang="es-PE" sz="1600"/>
        </a:p>
      </dgm:t>
    </dgm:pt>
    <dgm:pt modelId="{AA21D2C6-0FD2-447D-BDCC-A2FC0E32454E}" type="sibTrans" cxnId="{CBEF77D7-04B0-4522-8441-A14C54377D0A}">
      <dgm:prSet/>
      <dgm:spPr/>
      <dgm:t>
        <a:bodyPr/>
        <a:lstStyle/>
        <a:p>
          <a:endParaRPr lang="es-PE" sz="1600"/>
        </a:p>
      </dgm:t>
    </dgm:pt>
    <dgm:pt modelId="{99A1ABEC-22D4-4C8C-B2AB-93F3029B1757}">
      <dgm:prSet custT="1"/>
      <dgm:spPr/>
      <dgm:t>
        <a:bodyPr/>
        <a:lstStyle/>
        <a:p>
          <a:r>
            <a:rPr lang="es-MX" sz="1600"/>
            <a:t>Fatiga</a:t>
          </a:r>
          <a:endParaRPr lang="es-MX" sz="1600" dirty="0"/>
        </a:p>
      </dgm:t>
    </dgm:pt>
    <dgm:pt modelId="{D781683C-8E02-44EB-A87C-AABDE45121D7}" type="parTrans" cxnId="{27C2927C-2029-440B-B658-1F9B33EF6D2A}">
      <dgm:prSet/>
      <dgm:spPr/>
      <dgm:t>
        <a:bodyPr/>
        <a:lstStyle/>
        <a:p>
          <a:endParaRPr lang="es-PE" sz="1600"/>
        </a:p>
      </dgm:t>
    </dgm:pt>
    <dgm:pt modelId="{A4C2DE76-60B8-4429-9388-299FE3314925}" type="sibTrans" cxnId="{27C2927C-2029-440B-B658-1F9B33EF6D2A}">
      <dgm:prSet/>
      <dgm:spPr/>
      <dgm:t>
        <a:bodyPr/>
        <a:lstStyle/>
        <a:p>
          <a:endParaRPr lang="es-PE" sz="1600"/>
        </a:p>
      </dgm:t>
    </dgm:pt>
    <dgm:pt modelId="{FA6EE4A1-75FB-41CB-AD27-F72B12C49A10}">
      <dgm:prSet custT="1"/>
      <dgm:spPr/>
      <dgm:t>
        <a:bodyPr/>
        <a:lstStyle/>
        <a:p>
          <a:r>
            <a:rPr lang="es-MX" sz="1600"/>
            <a:t>Náuseas y vómitos</a:t>
          </a:r>
          <a:endParaRPr lang="es-MX" sz="1600" dirty="0"/>
        </a:p>
      </dgm:t>
    </dgm:pt>
    <dgm:pt modelId="{8C7128C1-4B17-466A-8A9B-2947A7DCB2AC}" type="parTrans" cxnId="{46068EA9-35A2-449C-906D-D1E2FDED0F4C}">
      <dgm:prSet/>
      <dgm:spPr/>
      <dgm:t>
        <a:bodyPr/>
        <a:lstStyle/>
        <a:p>
          <a:endParaRPr lang="es-PE" sz="1600"/>
        </a:p>
      </dgm:t>
    </dgm:pt>
    <dgm:pt modelId="{FCFEB84E-CDC9-4C5B-9C55-DAC2D83D2216}" type="sibTrans" cxnId="{46068EA9-35A2-449C-906D-D1E2FDED0F4C}">
      <dgm:prSet/>
      <dgm:spPr/>
      <dgm:t>
        <a:bodyPr/>
        <a:lstStyle/>
        <a:p>
          <a:endParaRPr lang="es-PE" sz="1600"/>
        </a:p>
      </dgm:t>
    </dgm:pt>
    <dgm:pt modelId="{0639B56D-5952-4A42-AEF9-2CF68FBBA720}">
      <dgm:prSet custT="1"/>
      <dgm:spPr/>
      <dgm:t>
        <a:bodyPr/>
        <a:lstStyle/>
        <a:p>
          <a:r>
            <a:rPr lang="es-MX" sz="1600"/>
            <a:t>Diarrea</a:t>
          </a:r>
          <a:endParaRPr lang="es-MX" sz="1600" dirty="0"/>
        </a:p>
      </dgm:t>
    </dgm:pt>
    <dgm:pt modelId="{44D7C1BC-4483-4D16-AAD3-EB77A315AF9D}" type="parTrans" cxnId="{92CEB320-4019-44CF-B730-2017E35F5A6D}">
      <dgm:prSet/>
      <dgm:spPr/>
      <dgm:t>
        <a:bodyPr/>
        <a:lstStyle/>
        <a:p>
          <a:endParaRPr lang="es-PE" sz="1600"/>
        </a:p>
      </dgm:t>
    </dgm:pt>
    <dgm:pt modelId="{210E1A15-F925-436F-96BE-0B177AC16132}" type="sibTrans" cxnId="{92CEB320-4019-44CF-B730-2017E35F5A6D}">
      <dgm:prSet/>
      <dgm:spPr/>
      <dgm:t>
        <a:bodyPr/>
        <a:lstStyle/>
        <a:p>
          <a:endParaRPr lang="es-PE" sz="1600"/>
        </a:p>
      </dgm:t>
    </dgm:pt>
    <dgm:pt modelId="{5AE7FFD0-BDA7-4214-B557-14A910F9EE22}">
      <dgm:prSet custT="1"/>
      <dgm:spPr/>
      <dgm:t>
        <a:bodyPr/>
        <a:lstStyle/>
        <a:p>
          <a:r>
            <a:rPr lang="es-MX" sz="1600"/>
            <a:t>Confusión</a:t>
          </a:r>
          <a:endParaRPr lang="es-MX" sz="1600" dirty="0"/>
        </a:p>
      </dgm:t>
    </dgm:pt>
    <dgm:pt modelId="{0A5B24C6-FC3F-465F-B731-0B4072934F3E}" type="parTrans" cxnId="{D741985F-2F91-43AC-942D-A282F44E78B6}">
      <dgm:prSet/>
      <dgm:spPr/>
      <dgm:t>
        <a:bodyPr/>
        <a:lstStyle/>
        <a:p>
          <a:endParaRPr lang="es-PE" sz="1600"/>
        </a:p>
      </dgm:t>
    </dgm:pt>
    <dgm:pt modelId="{B27D33B7-9421-4DFF-B2FD-2D9806B18C24}" type="sibTrans" cxnId="{D741985F-2F91-43AC-942D-A282F44E78B6}">
      <dgm:prSet/>
      <dgm:spPr/>
      <dgm:t>
        <a:bodyPr/>
        <a:lstStyle/>
        <a:p>
          <a:endParaRPr lang="es-PE" sz="1600"/>
        </a:p>
      </dgm:t>
    </dgm:pt>
    <dgm:pt modelId="{D41C7E0B-E2C8-4046-835B-5D235EECC56F}" type="pres">
      <dgm:prSet presAssocID="{2BA15DD5-ABEE-4422-B8EA-FBF9911CE01D}" presName="linear" presStyleCnt="0">
        <dgm:presLayoutVars>
          <dgm:animLvl val="lvl"/>
          <dgm:resizeHandles val="exact"/>
        </dgm:presLayoutVars>
      </dgm:prSet>
      <dgm:spPr/>
    </dgm:pt>
    <dgm:pt modelId="{EC4890E7-F34B-4C07-813C-5F6F316444AA}" type="pres">
      <dgm:prSet presAssocID="{88FD24C1-6E6A-4112-85F1-1B2144BF01B6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EF6A6F04-0147-4673-A6DB-51A5910203E0}" type="pres">
      <dgm:prSet presAssocID="{59A2DD51-2E33-421A-8C07-8E66C603B37A}" presName="spacer" presStyleCnt="0"/>
      <dgm:spPr/>
    </dgm:pt>
    <dgm:pt modelId="{A4231365-22FB-4547-BA63-DAA7529FF6F4}" type="pres">
      <dgm:prSet presAssocID="{3438032D-74B0-467C-8EFD-CBBF468F42E0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8BA2605E-C79F-41AD-9DF1-3E7C793930A7}" type="pres">
      <dgm:prSet presAssocID="{F1D2D0C6-CEDC-4F27-BE04-326C69C4CC19}" presName="spacer" presStyleCnt="0"/>
      <dgm:spPr/>
    </dgm:pt>
    <dgm:pt modelId="{1F3EA9DB-7A98-4E4C-8DA2-8CCDD3A5A8E8}" type="pres">
      <dgm:prSet presAssocID="{D61FBC69-8C96-4F94-9C3E-F2C43A8362EA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AB994CB5-0617-47CA-8F65-6BFF149167C6}" type="pres">
      <dgm:prSet presAssocID="{E09BB258-ACB1-453D-9DD6-78A98D40A7B6}" presName="spacer" presStyleCnt="0"/>
      <dgm:spPr/>
    </dgm:pt>
    <dgm:pt modelId="{60A9570D-CEBE-4612-8715-85A7A310E533}" type="pres">
      <dgm:prSet presAssocID="{438EF180-DE5E-4225-8F20-7D35B46E018A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AB536B1D-C884-4C77-AEFA-C0FA7008CB18}" type="pres">
      <dgm:prSet presAssocID="{311DAB11-312D-48D3-8479-6057CEBC8403}" presName="spacer" presStyleCnt="0"/>
      <dgm:spPr/>
    </dgm:pt>
    <dgm:pt modelId="{5BF88E58-7767-4DBE-B2C0-A985797C7D5D}" type="pres">
      <dgm:prSet presAssocID="{88C01C0D-55E4-40F7-BFDF-A970DF17A052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CF9C006C-8A26-439D-8C5B-0FF7A5827009}" type="pres">
      <dgm:prSet presAssocID="{931CC6CA-DD20-4F75-8183-1869E28C3DA0}" presName="spacer" presStyleCnt="0"/>
      <dgm:spPr/>
    </dgm:pt>
    <dgm:pt modelId="{20E7A597-8B55-441B-9056-EA0D8D7A0CC5}" type="pres">
      <dgm:prSet presAssocID="{E129853B-BA47-458F-8A69-E4F4696E23FF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28B9458E-D7EC-4797-A315-8146F5E947E0}" type="pres">
      <dgm:prSet presAssocID="{AA21D2C6-0FD2-447D-BDCC-A2FC0E32454E}" presName="spacer" presStyleCnt="0"/>
      <dgm:spPr/>
    </dgm:pt>
    <dgm:pt modelId="{CD7867A2-C782-4B5A-97CB-59977FEA999F}" type="pres">
      <dgm:prSet presAssocID="{99A1ABEC-22D4-4C8C-B2AB-93F3029B1757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0C244A36-7D3A-448A-9943-5742B92BEBE7}" type="pres">
      <dgm:prSet presAssocID="{A4C2DE76-60B8-4429-9388-299FE3314925}" presName="spacer" presStyleCnt="0"/>
      <dgm:spPr/>
    </dgm:pt>
    <dgm:pt modelId="{002B1258-50AD-4F27-B4BD-5A821C344CB4}" type="pres">
      <dgm:prSet presAssocID="{FA6EE4A1-75FB-41CB-AD27-F72B12C49A10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B7C4938A-6D33-4369-9C27-6900307EEA2D}" type="pres">
      <dgm:prSet presAssocID="{FCFEB84E-CDC9-4C5B-9C55-DAC2D83D2216}" presName="spacer" presStyleCnt="0"/>
      <dgm:spPr/>
    </dgm:pt>
    <dgm:pt modelId="{C46009D2-EBC9-4356-85D8-A9DECA5B1AC0}" type="pres">
      <dgm:prSet presAssocID="{0639B56D-5952-4A42-AEF9-2CF68FBBA720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1BE164F8-CF78-4397-8E6A-2E24947F29CF}" type="pres">
      <dgm:prSet presAssocID="{210E1A15-F925-436F-96BE-0B177AC16132}" presName="spacer" presStyleCnt="0"/>
      <dgm:spPr/>
    </dgm:pt>
    <dgm:pt modelId="{33D9A188-1055-4374-A391-D74A15E8EAE7}" type="pres">
      <dgm:prSet presAssocID="{5AE7FFD0-BDA7-4214-B557-14A910F9EE22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83887907-6D70-4608-9D0C-AC5BDF335104}" type="presOf" srcId="{3438032D-74B0-467C-8EFD-CBBF468F42E0}" destId="{A4231365-22FB-4547-BA63-DAA7529FF6F4}" srcOrd="0" destOrd="0" presId="urn:microsoft.com/office/officeart/2005/8/layout/vList2"/>
    <dgm:cxn modelId="{282ED21C-DAAC-415C-85E0-BC85B6892927}" srcId="{2BA15DD5-ABEE-4422-B8EA-FBF9911CE01D}" destId="{3438032D-74B0-467C-8EFD-CBBF468F42E0}" srcOrd="1" destOrd="0" parTransId="{DC687794-A16F-40E9-A7E8-4EB7BB155C65}" sibTransId="{F1D2D0C6-CEDC-4F27-BE04-326C69C4CC19}"/>
    <dgm:cxn modelId="{92CEB320-4019-44CF-B730-2017E35F5A6D}" srcId="{2BA15DD5-ABEE-4422-B8EA-FBF9911CE01D}" destId="{0639B56D-5952-4A42-AEF9-2CF68FBBA720}" srcOrd="8" destOrd="0" parTransId="{44D7C1BC-4483-4D16-AAD3-EB77A315AF9D}" sibTransId="{210E1A15-F925-436F-96BE-0B177AC16132}"/>
    <dgm:cxn modelId="{44D42B39-63C0-4A3F-9539-34B2AB432FE7}" type="presOf" srcId="{2BA15DD5-ABEE-4422-B8EA-FBF9911CE01D}" destId="{D41C7E0B-E2C8-4046-835B-5D235EECC56F}" srcOrd="0" destOrd="0" presId="urn:microsoft.com/office/officeart/2005/8/layout/vList2"/>
    <dgm:cxn modelId="{CB05B95B-FEC9-4EFC-A296-55A5E590767E}" type="presOf" srcId="{88C01C0D-55E4-40F7-BFDF-A970DF17A052}" destId="{5BF88E58-7767-4DBE-B2C0-A985797C7D5D}" srcOrd="0" destOrd="0" presId="urn:microsoft.com/office/officeart/2005/8/layout/vList2"/>
    <dgm:cxn modelId="{D741985F-2F91-43AC-942D-A282F44E78B6}" srcId="{2BA15DD5-ABEE-4422-B8EA-FBF9911CE01D}" destId="{5AE7FFD0-BDA7-4214-B557-14A910F9EE22}" srcOrd="9" destOrd="0" parTransId="{0A5B24C6-FC3F-465F-B731-0B4072934F3E}" sibTransId="{B27D33B7-9421-4DFF-B2FD-2D9806B18C24}"/>
    <dgm:cxn modelId="{33B3DC63-4F46-4DED-A1B3-8BF44C10569F}" type="presOf" srcId="{D61FBC69-8C96-4F94-9C3E-F2C43A8362EA}" destId="{1F3EA9DB-7A98-4E4C-8DA2-8CCDD3A5A8E8}" srcOrd="0" destOrd="0" presId="urn:microsoft.com/office/officeart/2005/8/layout/vList2"/>
    <dgm:cxn modelId="{B759AC46-D762-4D4B-861D-BACB4FFCD199}" type="presOf" srcId="{5AE7FFD0-BDA7-4214-B557-14A910F9EE22}" destId="{33D9A188-1055-4374-A391-D74A15E8EAE7}" srcOrd="0" destOrd="0" presId="urn:microsoft.com/office/officeart/2005/8/layout/vList2"/>
    <dgm:cxn modelId="{7045EF55-C651-4168-876B-1CB252C0F323}" type="presOf" srcId="{0639B56D-5952-4A42-AEF9-2CF68FBBA720}" destId="{C46009D2-EBC9-4356-85D8-A9DECA5B1AC0}" srcOrd="0" destOrd="0" presId="urn:microsoft.com/office/officeart/2005/8/layout/vList2"/>
    <dgm:cxn modelId="{27C2927C-2029-440B-B658-1F9B33EF6D2A}" srcId="{2BA15DD5-ABEE-4422-B8EA-FBF9911CE01D}" destId="{99A1ABEC-22D4-4C8C-B2AB-93F3029B1757}" srcOrd="6" destOrd="0" parTransId="{D781683C-8E02-44EB-A87C-AABDE45121D7}" sibTransId="{A4C2DE76-60B8-4429-9388-299FE3314925}"/>
    <dgm:cxn modelId="{13C04383-AA89-4D07-8086-AA88DA39A173}" srcId="{2BA15DD5-ABEE-4422-B8EA-FBF9911CE01D}" destId="{88C01C0D-55E4-40F7-BFDF-A970DF17A052}" srcOrd="4" destOrd="0" parTransId="{716E6198-78F0-495B-B4D1-B3F94C98E9DA}" sibTransId="{931CC6CA-DD20-4F75-8183-1869E28C3DA0}"/>
    <dgm:cxn modelId="{A26321A4-C744-4E84-B674-32948ED2F46F}" srcId="{2BA15DD5-ABEE-4422-B8EA-FBF9911CE01D}" destId="{D61FBC69-8C96-4F94-9C3E-F2C43A8362EA}" srcOrd="2" destOrd="0" parTransId="{72F28624-2824-4201-994C-C0AD8FBF6DAD}" sibTransId="{E09BB258-ACB1-453D-9DD6-78A98D40A7B6}"/>
    <dgm:cxn modelId="{46068EA9-35A2-449C-906D-D1E2FDED0F4C}" srcId="{2BA15DD5-ABEE-4422-B8EA-FBF9911CE01D}" destId="{FA6EE4A1-75FB-41CB-AD27-F72B12C49A10}" srcOrd="7" destOrd="0" parTransId="{8C7128C1-4B17-466A-8A9B-2947A7DCB2AC}" sibTransId="{FCFEB84E-CDC9-4C5B-9C55-DAC2D83D2216}"/>
    <dgm:cxn modelId="{42B3F9A9-68F5-45D6-BCB9-733108D0A45C}" srcId="{2BA15DD5-ABEE-4422-B8EA-FBF9911CE01D}" destId="{88FD24C1-6E6A-4112-85F1-1B2144BF01B6}" srcOrd="0" destOrd="0" parTransId="{2D42B4CA-5017-4207-AD57-DFDF01ADE9F0}" sibTransId="{59A2DD51-2E33-421A-8C07-8E66C603B37A}"/>
    <dgm:cxn modelId="{E6DFD1AE-60FD-4763-A2D8-A76FA3EC32EC}" type="presOf" srcId="{E129853B-BA47-458F-8A69-E4F4696E23FF}" destId="{20E7A597-8B55-441B-9056-EA0D8D7A0CC5}" srcOrd="0" destOrd="0" presId="urn:microsoft.com/office/officeart/2005/8/layout/vList2"/>
    <dgm:cxn modelId="{EFDDF0BB-BE63-463F-8B76-53AEEAA64874}" srcId="{2BA15DD5-ABEE-4422-B8EA-FBF9911CE01D}" destId="{438EF180-DE5E-4225-8F20-7D35B46E018A}" srcOrd="3" destOrd="0" parTransId="{3A64A538-38CB-4431-B90C-BC75F7B36A48}" sibTransId="{311DAB11-312D-48D3-8479-6057CEBC8403}"/>
    <dgm:cxn modelId="{553AE0D0-3C34-4C4D-BD04-DB17E013D586}" type="presOf" srcId="{99A1ABEC-22D4-4C8C-B2AB-93F3029B1757}" destId="{CD7867A2-C782-4B5A-97CB-59977FEA999F}" srcOrd="0" destOrd="0" presId="urn:microsoft.com/office/officeart/2005/8/layout/vList2"/>
    <dgm:cxn modelId="{CBEF77D7-04B0-4522-8441-A14C54377D0A}" srcId="{2BA15DD5-ABEE-4422-B8EA-FBF9911CE01D}" destId="{E129853B-BA47-458F-8A69-E4F4696E23FF}" srcOrd="5" destOrd="0" parTransId="{321F7D12-2EBB-4062-8D65-3072D303EB04}" sibTransId="{AA21D2C6-0FD2-447D-BDCC-A2FC0E32454E}"/>
    <dgm:cxn modelId="{80F66CDD-8472-4FEF-AA16-556178BEE78A}" type="presOf" srcId="{88FD24C1-6E6A-4112-85F1-1B2144BF01B6}" destId="{EC4890E7-F34B-4C07-813C-5F6F316444AA}" srcOrd="0" destOrd="0" presId="urn:microsoft.com/office/officeart/2005/8/layout/vList2"/>
    <dgm:cxn modelId="{9E9A64E2-0D60-46D2-9863-A5C62E075AA8}" type="presOf" srcId="{FA6EE4A1-75FB-41CB-AD27-F72B12C49A10}" destId="{002B1258-50AD-4F27-B4BD-5A821C344CB4}" srcOrd="0" destOrd="0" presId="urn:microsoft.com/office/officeart/2005/8/layout/vList2"/>
    <dgm:cxn modelId="{5D2759E6-DA6B-407D-910C-09B3A3473ACC}" type="presOf" srcId="{438EF180-DE5E-4225-8F20-7D35B46E018A}" destId="{60A9570D-CEBE-4612-8715-85A7A310E533}" srcOrd="0" destOrd="0" presId="urn:microsoft.com/office/officeart/2005/8/layout/vList2"/>
    <dgm:cxn modelId="{756B57F3-E29A-4246-B8E6-D51D88B5B7CB}" type="presParOf" srcId="{D41C7E0B-E2C8-4046-835B-5D235EECC56F}" destId="{EC4890E7-F34B-4C07-813C-5F6F316444AA}" srcOrd="0" destOrd="0" presId="urn:microsoft.com/office/officeart/2005/8/layout/vList2"/>
    <dgm:cxn modelId="{7C20C176-A454-4CE6-98BD-C7B91B3FB1B0}" type="presParOf" srcId="{D41C7E0B-E2C8-4046-835B-5D235EECC56F}" destId="{EF6A6F04-0147-4673-A6DB-51A5910203E0}" srcOrd="1" destOrd="0" presId="urn:microsoft.com/office/officeart/2005/8/layout/vList2"/>
    <dgm:cxn modelId="{148F442F-EA55-4BDC-86EF-772ADBFF6D31}" type="presParOf" srcId="{D41C7E0B-E2C8-4046-835B-5D235EECC56F}" destId="{A4231365-22FB-4547-BA63-DAA7529FF6F4}" srcOrd="2" destOrd="0" presId="urn:microsoft.com/office/officeart/2005/8/layout/vList2"/>
    <dgm:cxn modelId="{7356C71F-32BE-423D-8DEA-77374CD6A4A6}" type="presParOf" srcId="{D41C7E0B-E2C8-4046-835B-5D235EECC56F}" destId="{8BA2605E-C79F-41AD-9DF1-3E7C793930A7}" srcOrd="3" destOrd="0" presId="urn:microsoft.com/office/officeart/2005/8/layout/vList2"/>
    <dgm:cxn modelId="{F802167E-DD4B-4791-B660-5EF18FAC42C9}" type="presParOf" srcId="{D41C7E0B-E2C8-4046-835B-5D235EECC56F}" destId="{1F3EA9DB-7A98-4E4C-8DA2-8CCDD3A5A8E8}" srcOrd="4" destOrd="0" presId="urn:microsoft.com/office/officeart/2005/8/layout/vList2"/>
    <dgm:cxn modelId="{0A3D1EA3-7431-43E1-9E63-3BED8EC6C112}" type="presParOf" srcId="{D41C7E0B-E2C8-4046-835B-5D235EECC56F}" destId="{AB994CB5-0617-47CA-8F65-6BFF149167C6}" srcOrd="5" destOrd="0" presId="urn:microsoft.com/office/officeart/2005/8/layout/vList2"/>
    <dgm:cxn modelId="{2DE3B42E-21DF-4C6E-BA19-3ED12ACDF7DF}" type="presParOf" srcId="{D41C7E0B-E2C8-4046-835B-5D235EECC56F}" destId="{60A9570D-CEBE-4612-8715-85A7A310E533}" srcOrd="6" destOrd="0" presId="urn:microsoft.com/office/officeart/2005/8/layout/vList2"/>
    <dgm:cxn modelId="{F22B31ED-3BA8-42FD-A9D8-5B07C3C068A8}" type="presParOf" srcId="{D41C7E0B-E2C8-4046-835B-5D235EECC56F}" destId="{AB536B1D-C884-4C77-AEFA-C0FA7008CB18}" srcOrd="7" destOrd="0" presId="urn:microsoft.com/office/officeart/2005/8/layout/vList2"/>
    <dgm:cxn modelId="{7EE7CAFD-51AE-413C-AEAF-6521FD641826}" type="presParOf" srcId="{D41C7E0B-E2C8-4046-835B-5D235EECC56F}" destId="{5BF88E58-7767-4DBE-B2C0-A985797C7D5D}" srcOrd="8" destOrd="0" presId="urn:microsoft.com/office/officeart/2005/8/layout/vList2"/>
    <dgm:cxn modelId="{4463271D-4EA0-4513-BE18-DC9319FD0853}" type="presParOf" srcId="{D41C7E0B-E2C8-4046-835B-5D235EECC56F}" destId="{CF9C006C-8A26-439D-8C5B-0FF7A5827009}" srcOrd="9" destOrd="0" presId="urn:microsoft.com/office/officeart/2005/8/layout/vList2"/>
    <dgm:cxn modelId="{E093FAC0-4E63-44EC-BCFF-07F851CD6184}" type="presParOf" srcId="{D41C7E0B-E2C8-4046-835B-5D235EECC56F}" destId="{20E7A597-8B55-441B-9056-EA0D8D7A0CC5}" srcOrd="10" destOrd="0" presId="urn:microsoft.com/office/officeart/2005/8/layout/vList2"/>
    <dgm:cxn modelId="{2FE9F421-918E-446D-ACC1-CED5297F33F1}" type="presParOf" srcId="{D41C7E0B-E2C8-4046-835B-5D235EECC56F}" destId="{28B9458E-D7EC-4797-A315-8146F5E947E0}" srcOrd="11" destOrd="0" presId="urn:microsoft.com/office/officeart/2005/8/layout/vList2"/>
    <dgm:cxn modelId="{9934663A-6DDA-4A9C-9262-86F1056BF5C1}" type="presParOf" srcId="{D41C7E0B-E2C8-4046-835B-5D235EECC56F}" destId="{CD7867A2-C782-4B5A-97CB-59977FEA999F}" srcOrd="12" destOrd="0" presId="urn:microsoft.com/office/officeart/2005/8/layout/vList2"/>
    <dgm:cxn modelId="{CA2DB941-2BA0-4EC5-B68F-7BA48CE19989}" type="presParOf" srcId="{D41C7E0B-E2C8-4046-835B-5D235EECC56F}" destId="{0C244A36-7D3A-448A-9943-5742B92BEBE7}" srcOrd="13" destOrd="0" presId="urn:microsoft.com/office/officeart/2005/8/layout/vList2"/>
    <dgm:cxn modelId="{961E0D28-0773-4EFA-ADF6-00CBCE4345C9}" type="presParOf" srcId="{D41C7E0B-E2C8-4046-835B-5D235EECC56F}" destId="{002B1258-50AD-4F27-B4BD-5A821C344CB4}" srcOrd="14" destOrd="0" presId="urn:microsoft.com/office/officeart/2005/8/layout/vList2"/>
    <dgm:cxn modelId="{2DF6BA31-F733-4588-B548-02643895B00F}" type="presParOf" srcId="{D41C7E0B-E2C8-4046-835B-5D235EECC56F}" destId="{B7C4938A-6D33-4369-9C27-6900307EEA2D}" srcOrd="15" destOrd="0" presId="urn:microsoft.com/office/officeart/2005/8/layout/vList2"/>
    <dgm:cxn modelId="{FE780DC6-4E14-405F-9059-D57996765382}" type="presParOf" srcId="{D41C7E0B-E2C8-4046-835B-5D235EECC56F}" destId="{C46009D2-EBC9-4356-85D8-A9DECA5B1AC0}" srcOrd="16" destOrd="0" presId="urn:microsoft.com/office/officeart/2005/8/layout/vList2"/>
    <dgm:cxn modelId="{C606B1A2-2D88-4D4C-8AA4-AC705BC3A4CE}" type="presParOf" srcId="{D41C7E0B-E2C8-4046-835B-5D235EECC56F}" destId="{1BE164F8-CF78-4397-8E6A-2E24947F29CF}" srcOrd="17" destOrd="0" presId="urn:microsoft.com/office/officeart/2005/8/layout/vList2"/>
    <dgm:cxn modelId="{601A2C93-7D8B-4EC5-BF69-B9680F9566A5}" type="presParOf" srcId="{D41C7E0B-E2C8-4046-835B-5D235EECC56F}" destId="{33D9A188-1055-4374-A391-D74A15E8EAE7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4954AD2-5F9A-4317-B7B1-910E917CB9B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s-PE"/>
        </a:p>
      </dgm:t>
    </dgm:pt>
    <dgm:pt modelId="{E6572E81-BA45-4498-8001-7CC96C603034}">
      <dgm:prSet/>
      <dgm:spPr/>
      <dgm:t>
        <a:bodyPr/>
        <a:lstStyle/>
        <a:p>
          <a:r>
            <a:rPr lang="es-MX"/>
            <a:t>Radriografía de tórax</a:t>
          </a:r>
          <a:endParaRPr lang="es-PE"/>
        </a:p>
      </dgm:t>
    </dgm:pt>
    <dgm:pt modelId="{CEFFC21C-4AA9-4C7A-8851-93180E56CA8A}" type="parTrans" cxnId="{7FE26943-4C0F-4BE0-BDBE-98030D3BAC61}">
      <dgm:prSet/>
      <dgm:spPr/>
      <dgm:t>
        <a:bodyPr/>
        <a:lstStyle/>
        <a:p>
          <a:endParaRPr lang="es-PE"/>
        </a:p>
      </dgm:t>
    </dgm:pt>
    <dgm:pt modelId="{6D6E0135-8256-4ADA-AA07-B6AA17B43646}" type="sibTrans" cxnId="{7FE26943-4C0F-4BE0-BDBE-98030D3BAC61}">
      <dgm:prSet/>
      <dgm:spPr/>
      <dgm:t>
        <a:bodyPr/>
        <a:lstStyle/>
        <a:p>
          <a:endParaRPr lang="es-PE"/>
        </a:p>
      </dgm:t>
    </dgm:pt>
    <dgm:pt modelId="{E15384C1-22F1-4C47-9D45-035DCB77D9F5}">
      <dgm:prSet/>
      <dgm:spPr/>
      <dgm:t>
        <a:bodyPr/>
        <a:lstStyle/>
        <a:p>
          <a:r>
            <a:rPr lang="es-MX"/>
            <a:t>Prueba de orina</a:t>
          </a:r>
          <a:endParaRPr lang="es-PE"/>
        </a:p>
      </dgm:t>
    </dgm:pt>
    <dgm:pt modelId="{F17756F8-7E22-4D16-8FE9-141B19CF0008}" type="parTrans" cxnId="{DCBCA560-D6EB-4DAA-A279-DE99A231D97E}">
      <dgm:prSet/>
      <dgm:spPr/>
      <dgm:t>
        <a:bodyPr/>
        <a:lstStyle/>
        <a:p>
          <a:endParaRPr lang="es-PE"/>
        </a:p>
      </dgm:t>
    </dgm:pt>
    <dgm:pt modelId="{292E426B-9FEE-4825-9F1D-824B592CCF8F}" type="sibTrans" cxnId="{DCBCA560-D6EB-4DAA-A279-DE99A231D97E}">
      <dgm:prSet/>
      <dgm:spPr/>
      <dgm:t>
        <a:bodyPr/>
        <a:lstStyle/>
        <a:p>
          <a:endParaRPr lang="es-PE"/>
        </a:p>
      </dgm:t>
    </dgm:pt>
    <dgm:pt modelId="{36F2A561-A86E-4A74-8805-4AE849B1B9B1}">
      <dgm:prSet/>
      <dgm:spPr/>
      <dgm:t>
        <a:bodyPr/>
        <a:lstStyle/>
        <a:p>
          <a:r>
            <a:rPr lang="es-MX"/>
            <a:t>Prueba de Esputo (flema)</a:t>
          </a:r>
          <a:endParaRPr lang="es-PE"/>
        </a:p>
      </dgm:t>
    </dgm:pt>
    <dgm:pt modelId="{8E66E2B2-3C29-45A4-A7AF-CD840F5FC8AF}" type="parTrans" cxnId="{C9E770F7-464F-4269-B8C5-0076CB5F3738}">
      <dgm:prSet/>
      <dgm:spPr/>
      <dgm:t>
        <a:bodyPr/>
        <a:lstStyle/>
        <a:p>
          <a:endParaRPr lang="es-PE"/>
        </a:p>
      </dgm:t>
    </dgm:pt>
    <dgm:pt modelId="{208A8AEC-A2B9-4799-8479-52D7272E48E9}" type="sibTrans" cxnId="{C9E770F7-464F-4269-B8C5-0076CB5F3738}">
      <dgm:prSet/>
      <dgm:spPr/>
      <dgm:t>
        <a:bodyPr/>
        <a:lstStyle/>
        <a:p>
          <a:endParaRPr lang="es-PE"/>
        </a:p>
      </dgm:t>
    </dgm:pt>
    <dgm:pt modelId="{CB9F1FE7-E612-40CD-82B8-930582C46252}">
      <dgm:prSet/>
      <dgm:spPr/>
      <dgm:t>
        <a:bodyPr/>
        <a:lstStyle/>
        <a:p>
          <a:r>
            <a:rPr lang="es-MX"/>
            <a:t>Lavado del pulmón</a:t>
          </a:r>
          <a:endParaRPr lang="es-PE"/>
        </a:p>
      </dgm:t>
    </dgm:pt>
    <dgm:pt modelId="{63A6EB1E-6C35-4C44-BB14-37D6F7F39C23}" type="parTrans" cxnId="{F7C72714-D14B-42B5-9B74-9C80CBA95288}">
      <dgm:prSet/>
      <dgm:spPr/>
      <dgm:t>
        <a:bodyPr/>
        <a:lstStyle/>
        <a:p>
          <a:endParaRPr lang="es-PE"/>
        </a:p>
      </dgm:t>
    </dgm:pt>
    <dgm:pt modelId="{1DB59227-CB45-4643-9BCB-2DF071EDEA3D}" type="sibTrans" cxnId="{F7C72714-D14B-42B5-9B74-9C80CBA95288}">
      <dgm:prSet/>
      <dgm:spPr/>
      <dgm:t>
        <a:bodyPr/>
        <a:lstStyle/>
        <a:p>
          <a:endParaRPr lang="es-PE"/>
        </a:p>
      </dgm:t>
    </dgm:pt>
    <dgm:pt modelId="{A9D08F84-F248-4A28-90E9-6ECE2930F809}" type="pres">
      <dgm:prSet presAssocID="{F4954AD2-5F9A-4317-B7B1-910E917CB9BE}" presName="linear" presStyleCnt="0">
        <dgm:presLayoutVars>
          <dgm:animLvl val="lvl"/>
          <dgm:resizeHandles val="exact"/>
        </dgm:presLayoutVars>
      </dgm:prSet>
      <dgm:spPr/>
    </dgm:pt>
    <dgm:pt modelId="{CB112445-899E-466E-981A-9476F958EC10}" type="pres">
      <dgm:prSet presAssocID="{E6572E81-BA45-4498-8001-7CC96C60303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36F69E8-3A64-420E-A4ED-BC443DCFCB17}" type="pres">
      <dgm:prSet presAssocID="{6D6E0135-8256-4ADA-AA07-B6AA17B43646}" presName="spacer" presStyleCnt="0"/>
      <dgm:spPr/>
    </dgm:pt>
    <dgm:pt modelId="{03142DB1-2D59-4754-8FE1-605493612DBA}" type="pres">
      <dgm:prSet presAssocID="{E15384C1-22F1-4C47-9D45-035DCB77D9F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53F4B77-8097-4112-882D-DD199B2E4FB0}" type="pres">
      <dgm:prSet presAssocID="{292E426B-9FEE-4825-9F1D-824B592CCF8F}" presName="spacer" presStyleCnt="0"/>
      <dgm:spPr/>
    </dgm:pt>
    <dgm:pt modelId="{960574E7-1C42-4644-AD15-9980A33F00FB}" type="pres">
      <dgm:prSet presAssocID="{36F2A561-A86E-4A74-8805-4AE849B1B9B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823AB5E-32B4-4077-8090-8A9DEA747A29}" type="pres">
      <dgm:prSet presAssocID="{208A8AEC-A2B9-4799-8479-52D7272E48E9}" presName="spacer" presStyleCnt="0"/>
      <dgm:spPr/>
    </dgm:pt>
    <dgm:pt modelId="{4238154F-ED31-4600-A194-14D553332079}" type="pres">
      <dgm:prSet presAssocID="{CB9F1FE7-E612-40CD-82B8-930582C4625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680820B-E770-4694-B63F-FF3EA3D5785B}" type="presOf" srcId="{36F2A561-A86E-4A74-8805-4AE849B1B9B1}" destId="{960574E7-1C42-4644-AD15-9980A33F00FB}" srcOrd="0" destOrd="0" presId="urn:microsoft.com/office/officeart/2005/8/layout/vList2"/>
    <dgm:cxn modelId="{F7C72714-D14B-42B5-9B74-9C80CBA95288}" srcId="{F4954AD2-5F9A-4317-B7B1-910E917CB9BE}" destId="{CB9F1FE7-E612-40CD-82B8-930582C46252}" srcOrd="3" destOrd="0" parTransId="{63A6EB1E-6C35-4C44-BB14-37D6F7F39C23}" sibTransId="{1DB59227-CB45-4643-9BCB-2DF071EDEA3D}"/>
    <dgm:cxn modelId="{DCBCA560-D6EB-4DAA-A279-DE99A231D97E}" srcId="{F4954AD2-5F9A-4317-B7B1-910E917CB9BE}" destId="{E15384C1-22F1-4C47-9D45-035DCB77D9F5}" srcOrd="1" destOrd="0" parTransId="{F17756F8-7E22-4D16-8FE9-141B19CF0008}" sibTransId="{292E426B-9FEE-4825-9F1D-824B592CCF8F}"/>
    <dgm:cxn modelId="{7FE26943-4C0F-4BE0-BDBE-98030D3BAC61}" srcId="{F4954AD2-5F9A-4317-B7B1-910E917CB9BE}" destId="{E6572E81-BA45-4498-8001-7CC96C603034}" srcOrd="0" destOrd="0" parTransId="{CEFFC21C-4AA9-4C7A-8851-93180E56CA8A}" sibTransId="{6D6E0135-8256-4ADA-AA07-B6AA17B43646}"/>
    <dgm:cxn modelId="{EA958064-B23B-4149-B409-6EDCB47A911A}" type="presOf" srcId="{F4954AD2-5F9A-4317-B7B1-910E917CB9BE}" destId="{A9D08F84-F248-4A28-90E9-6ECE2930F809}" srcOrd="0" destOrd="0" presId="urn:microsoft.com/office/officeart/2005/8/layout/vList2"/>
    <dgm:cxn modelId="{92F34776-DFCF-4537-8612-E9E791B2A626}" type="presOf" srcId="{CB9F1FE7-E612-40CD-82B8-930582C46252}" destId="{4238154F-ED31-4600-A194-14D553332079}" srcOrd="0" destOrd="0" presId="urn:microsoft.com/office/officeart/2005/8/layout/vList2"/>
    <dgm:cxn modelId="{CB6BF87D-1414-4F30-9908-4776F6849236}" type="presOf" srcId="{E6572E81-BA45-4498-8001-7CC96C603034}" destId="{CB112445-899E-466E-981A-9476F958EC10}" srcOrd="0" destOrd="0" presId="urn:microsoft.com/office/officeart/2005/8/layout/vList2"/>
    <dgm:cxn modelId="{6E7F2AB9-FDE5-4F59-89BB-CC0A9B0AFAD2}" type="presOf" srcId="{E15384C1-22F1-4C47-9D45-035DCB77D9F5}" destId="{03142DB1-2D59-4754-8FE1-605493612DBA}" srcOrd="0" destOrd="0" presId="urn:microsoft.com/office/officeart/2005/8/layout/vList2"/>
    <dgm:cxn modelId="{C9E770F7-464F-4269-B8C5-0076CB5F3738}" srcId="{F4954AD2-5F9A-4317-B7B1-910E917CB9BE}" destId="{36F2A561-A86E-4A74-8805-4AE849B1B9B1}" srcOrd="2" destOrd="0" parTransId="{8E66E2B2-3C29-45A4-A7AF-CD840F5FC8AF}" sibTransId="{208A8AEC-A2B9-4799-8479-52D7272E48E9}"/>
    <dgm:cxn modelId="{312AA235-4ADA-4807-A018-9F35A5545DD6}" type="presParOf" srcId="{A9D08F84-F248-4A28-90E9-6ECE2930F809}" destId="{CB112445-899E-466E-981A-9476F958EC10}" srcOrd="0" destOrd="0" presId="urn:microsoft.com/office/officeart/2005/8/layout/vList2"/>
    <dgm:cxn modelId="{C3DB39D6-D648-4AC4-B93C-509994DC12E6}" type="presParOf" srcId="{A9D08F84-F248-4A28-90E9-6ECE2930F809}" destId="{F36F69E8-3A64-420E-A4ED-BC443DCFCB17}" srcOrd="1" destOrd="0" presId="urn:microsoft.com/office/officeart/2005/8/layout/vList2"/>
    <dgm:cxn modelId="{ECDFF724-842A-4643-B74D-D05CDE6E2D19}" type="presParOf" srcId="{A9D08F84-F248-4A28-90E9-6ECE2930F809}" destId="{03142DB1-2D59-4754-8FE1-605493612DBA}" srcOrd="2" destOrd="0" presId="urn:microsoft.com/office/officeart/2005/8/layout/vList2"/>
    <dgm:cxn modelId="{02F66B9C-B1F9-489A-B588-5ACB6F1A8B9D}" type="presParOf" srcId="{A9D08F84-F248-4A28-90E9-6ECE2930F809}" destId="{953F4B77-8097-4112-882D-DD199B2E4FB0}" srcOrd="3" destOrd="0" presId="urn:microsoft.com/office/officeart/2005/8/layout/vList2"/>
    <dgm:cxn modelId="{3D9AC1E7-9DA7-4222-9F1F-A98D99A8B289}" type="presParOf" srcId="{A9D08F84-F248-4A28-90E9-6ECE2930F809}" destId="{960574E7-1C42-4644-AD15-9980A33F00FB}" srcOrd="4" destOrd="0" presId="urn:microsoft.com/office/officeart/2005/8/layout/vList2"/>
    <dgm:cxn modelId="{95D2A755-A88F-49A4-8773-5B89BB800D6A}" type="presParOf" srcId="{A9D08F84-F248-4A28-90E9-6ECE2930F809}" destId="{E823AB5E-32B4-4077-8090-8A9DEA747A29}" srcOrd="5" destOrd="0" presId="urn:microsoft.com/office/officeart/2005/8/layout/vList2"/>
    <dgm:cxn modelId="{35930023-848E-4FEE-8E09-21A88F5A3EF2}" type="presParOf" srcId="{A9D08F84-F248-4A28-90E9-6ECE2930F809}" destId="{4238154F-ED31-4600-A194-14D55333207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57E72C2-66D4-492C-9F33-22F75AA8470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PE"/>
        </a:p>
      </dgm:t>
    </dgm:pt>
    <dgm:pt modelId="{828F0B55-7E3E-4C07-92F6-B53241E3C20A}">
      <dgm:prSet/>
      <dgm:spPr/>
      <dgm:t>
        <a:bodyPr/>
        <a:lstStyle/>
        <a:p>
          <a:r>
            <a:rPr lang="es-MX"/>
            <a:t>Tratamiento</a:t>
          </a:r>
          <a:endParaRPr lang="es-PE"/>
        </a:p>
      </dgm:t>
    </dgm:pt>
    <dgm:pt modelId="{668A544E-8AF7-4A8F-B55E-C4610EE3C700}" type="parTrans" cxnId="{C04C5179-8CCE-4838-A1B2-37A93226421D}">
      <dgm:prSet/>
      <dgm:spPr/>
      <dgm:t>
        <a:bodyPr/>
        <a:lstStyle/>
        <a:p>
          <a:endParaRPr lang="es-PE"/>
        </a:p>
      </dgm:t>
    </dgm:pt>
    <dgm:pt modelId="{80E8AC9E-F1A3-40A8-BBB5-E1260B8E405F}" type="sibTrans" cxnId="{C04C5179-8CCE-4838-A1B2-37A93226421D}">
      <dgm:prSet/>
      <dgm:spPr/>
      <dgm:t>
        <a:bodyPr/>
        <a:lstStyle/>
        <a:p>
          <a:endParaRPr lang="es-PE"/>
        </a:p>
      </dgm:t>
    </dgm:pt>
    <dgm:pt modelId="{3730DE0C-EB81-4569-B361-7CF9C2962D2C}">
      <dgm:prSet/>
      <dgm:spPr/>
      <dgm:t>
        <a:bodyPr/>
        <a:lstStyle/>
        <a:p>
          <a:r>
            <a:rPr lang="es-MX"/>
            <a:t>Antibióticos</a:t>
          </a:r>
          <a:endParaRPr lang="es-PE"/>
        </a:p>
      </dgm:t>
    </dgm:pt>
    <dgm:pt modelId="{B90DE212-57F0-47A1-B704-973671248C4F}" type="parTrans" cxnId="{0E688CFA-3571-4883-A8F5-3558B92AE5BD}">
      <dgm:prSet/>
      <dgm:spPr/>
      <dgm:t>
        <a:bodyPr/>
        <a:lstStyle/>
        <a:p>
          <a:endParaRPr lang="es-PE"/>
        </a:p>
      </dgm:t>
    </dgm:pt>
    <dgm:pt modelId="{F3A1318D-53D6-4E5E-8F69-454D56B22736}" type="sibTrans" cxnId="{0E688CFA-3571-4883-A8F5-3558B92AE5BD}">
      <dgm:prSet/>
      <dgm:spPr/>
      <dgm:t>
        <a:bodyPr/>
        <a:lstStyle/>
        <a:p>
          <a:endParaRPr lang="es-PE"/>
        </a:p>
      </dgm:t>
    </dgm:pt>
    <dgm:pt modelId="{F2A94B7E-869E-4267-A170-C0EC44F3E636}">
      <dgm:prSet/>
      <dgm:spPr/>
      <dgm:t>
        <a:bodyPr/>
        <a:lstStyle/>
        <a:p>
          <a:r>
            <a:rPr lang="es-MX"/>
            <a:t>Hospitalización</a:t>
          </a:r>
          <a:endParaRPr lang="es-PE"/>
        </a:p>
      </dgm:t>
    </dgm:pt>
    <dgm:pt modelId="{BFF1F1B1-A913-4091-9E5B-0964D80EE5C8}" type="parTrans" cxnId="{FECE68B5-4354-4568-8B60-ABB490A356E0}">
      <dgm:prSet/>
      <dgm:spPr/>
      <dgm:t>
        <a:bodyPr/>
        <a:lstStyle/>
        <a:p>
          <a:endParaRPr lang="es-PE"/>
        </a:p>
      </dgm:t>
    </dgm:pt>
    <dgm:pt modelId="{45AF423E-93F9-448F-9187-FF09373D2473}" type="sibTrans" cxnId="{FECE68B5-4354-4568-8B60-ABB490A356E0}">
      <dgm:prSet/>
      <dgm:spPr/>
      <dgm:t>
        <a:bodyPr/>
        <a:lstStyle/>
        <a:p>
          <a:endParaRPr lang="es-PE"/>
        </a:p>
      </dgm:t>
    </dgm:pt>
    <dgm:pt modelId="{2B9981FE-5383-43DE-BC13-3026186E8EE6}">
      <dgm:prSet/>
      <dgm:spPr/>
      <dgm:t>
        <a:bodyPr/>
        <a:lstStyle/>
        <a:p>
          <a:r>
            <a:rPr lang="es-MX"/>
            <a:t>Complicaciones</a:t>
          </a:r>
          <a:endParaRPr lang="es-PE"/>
        </a:p>
      </dgm:t>
    </dgm:pt>
    <dgm:pt modelId="{EFF04CA7-5857-4110-A387-2079C705867E}" type="parTrans" cxnId="{130D9A49-349A-4F7A-A2B1-9288651F1FDC}">
      <dgm:prSet/>
      <dgm:spPr/>
      <dgm:t>
        <a:bodyPr/>
        <a:lstStyle/>
        <a:p>
          <a:endParaRPr lang="es-PE"/>
        </a:p>
      </dgm:t>
    </dgm:pt>
    <dgm:pt modelId="{E399792D-C026-4AE0-8599-103E985C64ED}" type="sibTrans" cxnId="{130D9A49-349A-4F7A-A2B1-9288651F1FDC}">
      <dgm:prSet/>
      <dgm:spPr/>
      <dgm:t>
        <a:bodyPr/>
        <a:lstStyle/>
        <a:p>
          <a:endParaRPr lang="es-PE"/>
        </a:p>
      </dgm:t>
    </dgm:pt>
    <dgm:pt modelId="{A8958348-2E32-4A29-9C40-8118BD09E934}">
      <dgm:prSet/>
      <dgm:spPr/>
      <dgm:t>
        <a:bodyPr/>
        <a:lstStyle/>
        <a:p>
          <a:r>
            <a:rPr lang="es-MX"/>
            <a:t>Insuficiencia pulmonar</a:t>
          </a:r>
          <a:endParaRPr lang="es-PE"/>
        </a:p>
      </dgm:t>
    </dgm:pt>
    <dgm:pt modelId="{AA5637D9-325F-461D-BD59-03CCE46C43A0}" type="parTrans" cxnId="{FEEB82F3-7EF9-4588-93DC-BBC833BC9A65}">
      <dgm:prSet/>
      <dgm:spPr/>
      <dgm:t>
        <a:bodyPr/>
        <a:lstStyle/>
        <a:p>
          <a:endParaRPr lang="es-PE"/>
        </a:p>
      </dgm:t>
    </dgm:pt>
    <dgm:pt modelId="{BF3AEA18-EE28-4A8C-8501-31E7512DD392}" type="sibTrans" cxnId="{FEEB82F3-7EF9-4588-93DC-BBC833BC9A65}">
      <dgm:prSet/>
      <dgm:spPr/>
      <dgm:t>
        <a:bodyPr/>
        <a:lstStyle/>
        <a:p>
          <a:endParaRPr lang="es-PE"/>
        </a:p>
      </dgm:t>
    </dgm:pt>
    <dgm:pt modelId="{E95658EE-F227-4DEC-B614-8C46591EBE5A}">
      <dgm:prSet/>
      <dgm:spPr/>
      <dgm:t>
        <a:bodyPr/>
        <a:lstStyle/>
        <a:p>
          <a:r>
            <a:rPr lang="es-MX"/>
            <a:t>Muerte</a:t>
          </a:r>
          <a:endParaRPr lang="es-PE"/>
        </a:p>
      </dgm:t>
    </dgm:pt>
    <dgm:pt modelId="{0BDD662F-E0A4-41E9-A9D2-1D082F1DDC7C}" type="parTrans" cxnId="{B12A08C5-0A8F-4822-A819-08CDBC549AB9}">
      <dgm:prSet/>
      <dgm:spPr/>
      <dgm:t>
        <a:bodyPr/>
        <a:lstStyle/>
        <a:p>
          <a:endParaRPr lang="es-PE"/>
        </a:p>
      </dgm:t>
    </dgm:pt>
    <dgm:pt modelId="{97EA2F15-2CCB-483E-902F-FC4ADA0628C7}" type="sibTrans" cxnId="{B12A08C5-0A8F-4822-A819-08CDBC549AB9}">
      <dgm:prSet/>
      <dgm:spPr/>
      <dgm:t>
        <a:bodyPr/>
        <a:lstStyle/>
        <a:p>
          <a:endParaRPr lang="es-PE"/>
        </a:p>
      </dgm:t>
    </dgm:pt>
    <dgm:pt modelId="{8B9DE2CC-5EFE-4D84-91BD-0610A55C2D69}">
      <dgm:prSet/>
      <dgm:spPr/>
      <dgm:t>
        <a:bodyPr/>
        <a:lstStyle/>
        <a:p>
          <a:r>
            <a:rPr lang="es-MX"/>
            <a:t>1 de cada 10 casos fallecerá</a:t>
          </a:r>
          <a:endParaRPr lang="es-PE"/>
        </a:p>
      </dgm:t>
    </dgm:pt>
    <dgm:pt modelId="{D6B95F2D-65E0-4EBB-8363-A4CECFF85205}" type="parTrans" cxnId="{319E17D2-7813-45FA-B555-D1B3506AD794}">
      <dgm:prSet/>
      <dgm:spPr/>
      <dgm:t>
        <a:bodyPr/>
        <a:lstStyle/>
        <a:p>
          <a:endParaRPr lang="es-PE"/>
        </a:p>
      </dgm:t>
    </dgm:pt>
    <dgm:pt modelId="{5FDCF4AA-E104-40D4-ADEF-14F6B78674A9}" type="sibTrans" cxnId="{319E17D2-7813-45FA-B555-D1B3506AD794}">
      <dgm:prSet/>
      <dgm:spPr/>
      <dgm:t>
        <a:bodyPr/>
        <a:lstStyle/>
        <a:p>
          <a:endParaRPr lang="es-PE"/>
        </a:p>
      </dgm:t>
    </dgm:pt>
    <dgm:pt modelId="{BD56C89E-EE41-4EC4-89EF-607847C3D49B}">
      <dgm:prSet/>
      <dgm:spPr/>
      <dgm:t>
        <a:bodyPr/>
        <a:lstStyle/>
        <a:p>
          <a:r>
            <a:rPr lang="es-MX"/>
            <a:t>1 de cada 4 hospitalizados fallecerá</a:t>
          </a:r>
          <a:endParaRPr lang="es-PE"/>
        </a:p>
      </dgm:t>
    </dgm:pt>
    <dgm:pt modelId="{BFFCEC3D-F19A-4D2F-8E73-0271F5855723}" type="parTrans" cxnId="{E677F91E-294A-446C-9DD6-2635D10FA869}">
      <dgm:prSet/>
      <dgm:spPr/>
      <dgm:t>
        <a:bodyPr/>
        <a:lstStyle/>
        <a:p>
          <a:endParaRPr lang="es-PE"/>
        </a:p>
      </dgm:t>
    </dgm:pt>
    <dgm:pt modelId="{2854427E-FA37-405D-A969-EB0845087F9B}" type="sibTrans" cxnId="{E677F91E-294A-446C-9DD6-2635D10FA869}">
      <dgm:prSet/>
      <dgm:spPr/>
      <dgm:t>
        <a:bodyPr/>
        <a:lstStyle/>
        <a:p>
          <a:endParaRPr lang="es-PE"/>
        </a:p>
      </dgm:t>
    </dgm:pt>
    <dgm:pt modelId="{ED4B87B3-93B4-44DF-BE67-1A804651DCEA}" type="pres">
      <dgm:prSet presAssocID="{157E72C2-66D4-492C-9F33-22F75AA84703}" presName="linear" presStyleCnt="0">
        <dgm:presLayoutVars>
          <dgm:animLvl val="lvl"/>
          <dgm:resizeHandles val="exact"/>
        </dgm:presLayoutVars>
      </dgm:prSet>
      <dgm:spPr/>
    </dgm:pt>
    <dgm:pt modelId="{C3C66B99-DA86-4A52-88BE-97F8070C4176}" type="pres">
      <dgm:prSet presAssocID="{828F0B55-7E3E-4C07-92F6-B53241E3C20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7670E43-1C57-41B7-AD65-C60E310E0262}" type="pres">
      <dgm:prSet presAssocID="{828F0B55-7E3E-4C07-92F6-B53241E3C20A}" presName="childText" presStyleLbl="revTx" presStyleIdx="0" presStyleCnt="2">
        <dgm:presLayoutVars>
          <dgm:bulletEnabled val="1"/>
        </dgm:presLayoutVars>
      </dgm:prSet>
      <dgm:spPr/>
    </dgm:pt>
    <dgm:pt modelId="{DC8979C1-3FB4-431E-A08C-D69C7A28D0D1}" type="pres">
      <dgm:prSet presAssocID="{2B9981FE-5383-43DE-BC13-3026186E8EE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3AF0969-9C6A-48D9-9FC0-9D31C75AB916}" type="pres">
      <dgm:prSet presAssocID="{2B9981FE-5383-43DE-BC13-3026186E8EE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C2B300C-3C6C-4F1C-9773-D3D7ECFF58A9}" type="presOf" srcId="{8B9DE2CC-5EFE-4D84-91BD-0610A55C2D69}" destId="{13AF0969-9C6A-48D9-9FC0-9D31C75AB916}" srcOrd="0" destOrd="2" presId="urn:microsoft.com/office/officeart/2005/8/layout/vList2"/>
    <dgm:cxn modelId="{E677F91E-294A-446C-9DD6-2635D10FA869}" srcId="{2B9981FE-5383-43DE-BC13-3026186E8EE6}" destId="{BD56C89E-EE41-4EC4-89EF-607847C3D49B}" srcOrd="3" destOrd="0" parTransId="{BFFCEC3D-F19A-4D2F-8E73-0271F5855723}" sibTransId="{2854427E-FA37-405D-A969-EB0845087F9B}"/>
    <dgm:cxn modelId="{E541B81F-A2AC-446F-9978-382790D50828}" type="presOf" srcId="{E95658EE-F227-4DEC-B614-8C46591EBE5A}" destId="{13AF0969-9C6A-48D9-9FC0-9D31C75AB916}" srcOrd="0" destOrd="1" presId="urn:microsoft.com/office/officeart/2005/8/layout/vList2"/>
    <dgm:cxn modelId="{2C54273E-E77F-4234-ADAA-DA1D5777187E}" type="presOf" srcId="{157E72C2-66D4-492C-9F33-22F75AA84703}" destId="{ED4B87B3-93B4-44DF-BE67-1A804651DCEA}" srcOrd="0" destOrd="0" presId="urn:microsoft.com/office/officeart/2005/8/layout/vList2"/>
    <dgm:cxn modelId="{130D9A49-349A-4F7A-A2B1-9288651F1FDC}" srcId="{157E72C2-66D4-492C-9F33-22F75AA84703}" destId="{2B9981FE-5383-43DE-BC13-3026186E8EE6}" srcOrd="1" destOrd="0" parTransId="{EFF04CA7-5857-4110-A387-2079C705867E}" sibTransId="{E399792D-C026-4AE0-8599-103E985C64ED}"/>
    <dgm:cxn modelId="{C04C5179-8CCE-4838-A1B2-37A93226421D}" srcId="{157E72C2-66D4-492C-9F33-22F75AA84703}" destId="{828F0B55-7E3E-4C07-92F6-B53241E3C20A}" srcOrd="0" destOrd="0" parTransId="{668A544E-8AF7-4A8F-B55E-C4610EE3C700}" sibTransId="{80E8AC9E-F1A3-40A8-BBB5-E1260B8E405F}"/>
    <dgm:cxn modelId="{B20F7496-8B71-4B0C-A581-95583DD9BD96}" type="presOf" srcId="{828F0B55-7E3E-4C07-92F6-B53241E3C20A}" destId="{C3C66B99-DA86-4A52-88BE-97F8070C4176}" srcOrd="0" destOrd="0" presId="urn:microsoft.com/office/officeart/2005/8/layout/vList2"/>
    <dgm:cxn modelId="{4B53939B-AFBA-4CC4-8CF1-77E5C4C1922D}" type="presOf" srcId="{A8958348-2E32-4A29-9C40-8118BD09E934}" destId="{13AF0969-9C6A-48D9-9FC0-9D31C75AB916}" srcOrd="0" destOrd="0" presId="urn:microsoft.com/office/officeart/2005/8/layout/vList2"/>
    <dgm:cxn modelId="{168A70B1-4DED-4DB5-AC6A-920D0A53ACDD}" type="presOf" srcId="{3730DE0C-EB81-4569-B361-7CF9C2962D2C}" destId="{27670E43-1C57-41B7-AD65-C60E310E0262}" srcOrd="0" destOrd="0" presId="urn:microsoft.com/office/officeart/2005/8/layout/vList2"/>
    <dgm:cxn modelId="{FECE68B5-4354-4568-8B60-ABB490A356E0}" srcId="{828F0B55-7E3E-4C07-92F6-B53241E3C20A}" destId="{F2A94B7E-869E-4267-A170-C0EC44F3E636}" srcOrd="1" destOrd="0" parTransId="{BFF1F1B1-A913-4091-9E5B-0964D80EE5C8}" sibTransId="{45AF423E-93F9-448F-9187-FF09373D2473}"/>
    <dgm:cxn modelId="{F7C414C3-7ACE-42CD-8FC8-9EEC253621EF}" type="presOf" srcId="{F2A94B7E-869E-4267-A170-C0EC44F3E636}" destId="{27670E43-1C57-41B7-AD65-C60E310E0262}" srcOrd="0" destOrd="1" presId="urn:microsoft.com/office/officeart/2005/8/layout/vList2"/>
    <dgm:cxn modelId="{B12A08C5-0A8F-4822-A819-08CDBC549AB9}" srcId="{2B9981FE-5383-43DE-BC13-3026186E8EE6}" destId="{E95658EE-F227-4DEC-B614-8C46591EBE5A}" srcOrd="1" destOrd="0" parTransId="{0BDD662F-E0A4-41E9-A9D2-1D082F1DDC7C}" sibTransId="{97EA2F15-2CCB-483E-902F-FC4ADA0628C7}"/>
    <dgm:cxn modelId="{283C30CC-29CD-4B44-B917-40B4C8A6E089}" type="presOf" srcId="{BD56C89E-EE41-4EC4-89EF-607847C3D49B}" destId="{13AF0969-9C6A-48D9-9FC0-9D31C75AB916}" srcOrd="0" destOrd="3" presId="urn:microsoft.com/office/officeart/2005/8/layout/vList2"/>
    <dgm:cxn modelId="{319E17D2-7813-45FA-B555-D1B3506AD794}" srcId="{2B9981FE-5383-43DE-BC13-3026186E8EE6}" destId="{8B9DE2CC-5EFE-4D84-91BD-0610A55C2D69}" srcOrd="2" destOrd="0" parTransId="{D6B95F2D-65E0-4EBB-8363-A4CECFF85205}" sibTransId="{5FDCF4AA-E104-40D4-ADEF-14F6B78674A9}"/>
    <dgm:cxn modelId="{26E614EE-930C-4379-A9AE-8A81775468AA}" type="presOf" srcId="{2B9981FE-5383-43DE-BC13-3026186E8EE6}" destId="{DC8979C1-3FB4-431E-A08C-D69C7A28D0D1}" srcOrd="0" destOrd="0" presId="urn:microsoft.com/office/officeart/2005/8/layout/vList2"/>
    <dgm:cxn modelId="{FEEB82F3-7EF9-4588-93DC-BBC833BC9A65}" srcId="{2B9981FE-5383-43DE-BC13-3026186E8EE6}" destId="{A8958348-2E32-4A29-9C40-8118BD09E934}" srcOrd="0" destOrd="0" parTransId="{AA5637D9-325F-461D-BD59-03CCE46C43A0}" sibTransId="{BF3AEA18-EE28-4A8C-8501-31E7512DD392}"/>
    <dgm:cxn modelId="{0E688CFA-3571-4883-A8F5-3558B92AE5BD}" srcId="{828F0B55-7E3E-4C07-92F6-B53241E3C20A}" destId="{3730DE0C-EB81-4569-B361-7CF9C2962D2C}" srcOrd="0" destOrd="0" parTransId="{B90DE212-57F0-47A1-B704-973671248C4F}" sibTransId="{F3A1318D-53D6-4E5E-8F69-454D56B22736}"/>
    <dgm:cxn modelId="{6DEB7781-0C25-49BB-9848-8464A5D057D9}" type="presParOf" srcId="{ED4B87B3-93B4-44DF-BE67-1A804651DCEA}" destId="{C3C66B99-DA86-4A52-88BE-97F8070C4176}" srcOrd="0" destOrd="0" presId="urn:microsoft.com/office/officeart/2005/8/layout/vList2"/>
    <dgm:cxn modelId="{687D379C-AD68-4622-96E2-1008DFDF6686}" type="presParOf" srcId="{ED4B87B3-93B4-44DF-BE67-1A804651DCEA}" destId="{27670E43-1C57-41B7-AD65-C60E310E0262}" srcOrd="1" destOrd="0" presId="urn:microsoft.com/office/officeart/2005/8/layout/vList2"/>
    <dgm:cxn modelId="{C6D29945-4F8A-451B-BDEE-53FF90182D91}" type="presParOf" srcId="{ED4B87B3-93B4-44DF-BE67-1A804651DCEA}" destId="{DC8979C1-3FB4-431E-A08C-D69C7A28D0D1}" srcOrd="2" destOrd="0" presId="urn:microsoft.com/office/officeart/2005/8/layout/vList2"/>
    <dgm:cxn modelId="{F862C7A5-AF50-4E42-A249-CFAC4B4E33BF}" type="presParOf" srcId="{ED4B87B3-93B4-44DF-BE67-1A804651DCEA}" destId="{13AF0969-9C6A-48D9-9FC0-9D31C75AB91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419E2-C965-4BDA-92C3-2D1027D77514}">
      <dsp:nvSpPr>
        <dsp:cNvPr id="0" name=""/>
        <dsp:cNvSpPr/>
      </dsp:nvSpPr>
      <dsp:spPr>
        <a:xfrm>
          <a:off x="0" y="83269"/>
          <a:ext cx="4328409" cy="13386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La enfermedad del legionario es un tipo grave de neumonía causada por la bacteria Legionella.</a:t>
          </a:r>
          <a:endParaRPr lang="es-PE" sz="1900" kern="1200" dirty="0"/>
        </a:p>
      </dsp:txBody>
      <dsp:txXfrm>
        <a:off x="65348" y="148617"/>
        <a:ext cx="4197713" cy="1207966"/>
      </dsp:txXfrm>
    </dsp:sp>
    <dsp:sp modelId="{245142B6-2EBB-4822-87E0-40C09E5D7A8C}">
      <dsp:nvSpPr>
        <dsp:cNvPr id="0" name=""/>
        <dsp:cNvSpPr/>
      </dsp:nvSpPr>
      <dsp:spPr>
        <a:xfrm>
          <a:off x="0" y="1476652"/>
          <a:ext cx="4328409" cy="13386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La Legionella se encuentra naturalmente en agua dulce, como lagos y ríos. También se puede encontrar en el suelo.</a:t>
          </a:r>
          <a:endParaRPr lang="es-PE" sz="1900" kern="1200" dirty="0"/>
        </a:p>
      </dsp:txBody>
      <dsp:txXfrm>
        <a:off x="65348" y="1542000"/>
        <a:ext cx="4197713" cy="1207966"/>
      </dsp:txXfrm>
    </dsp:sp>
    <dsp:sp modelId="{3472D709-FCA9-4CB1-83B6-345BB9B3E034}">
      <dsp:nvSpPr>
        <dsp:cNvPr id="0" name=""/>
        <dsp:cNvSpPr/>
      </dsp:nvSpPr>
      <dsp:spPr>
        <a:xfrm>
          <a:off x="0" y="2870035"/>
          <a:ext cx="4328409" cy="13386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Normalmente las personas sólo se enferman cuando crece y se propaga en sistemas de agua artificiales.</a:t>
          </a:r>
          <a:endParaRPr lang="es-PE" sz="1900" kern="1200" dirty="0"/>
        </a:p>
      </dsp:txBody>
      <dsp:txXfrm>
        <a:off x="65348" y="2935383"/>
        <a:ext cx="4197713" cy="120796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08AEA-7612-4FC3-9D14-21F66928C98E}">
      <dsp:nvSpPr>
        <dsp:cNvPr id="0" name=""/>
        <dsp:cNvSpPr/>
      </dsp:nvSpPr>
      <dsp:spPr>
        <a:xfrm>
          <a:off x="0" y="232714"/>
          <a:ext cx="4107305" cy="95099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/>
            <a:t>Se analizaron las aguas de las torres de refrigeración en la zona de investigación.</a:t>
          </a:r>
          <a:endParaRPr lang="es-PE" sz="1700" kern="1200"/>
        </a:p>
      </dsp:txBody>
      <dsp:txXfrm>
        <a:off x="46424" y="279138"/>
        <a:ext cx="4014457" cy="858142"/>
      </dsp:txXfrm>
    </dsp:sp>
    <dsp:sp modelId="{C06BDCFA-5B1C-4F7C-8EDB-212658A7DC6B}">
      <dsp:nvSpPr>
        <dsp:cNvPr id="0" name=""/>
        <dsp:cNvSpPr/>
      </dsp:nvSpPr>
      <dsp:spPr>
        <a:xfrm>
          <a:off x="0" y="1232664"/>
          <a:ext cx="4107305" cy="950990"/>
        </a:xfrm>
        <a:prstGeom prst="roundRect">
          <a:avLst/>
        </a:prstGeom>
        <a:solidFill>
          <a:schemeClr val="accent4">
            <a:hueOff val="3299968"/>
            <a:satOff val="-14601"/>
            <a:lumOff val="-24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/>
            <a:t>Todas las torres con resultados positivos iniciales para la bacteria Legionella completaron el tratamiento requerido.</a:t>
          </a:r>
          <a:endParaRPr lang="es-PE" sz="1700" kern="1200"/>
        </a:p>
      </dsp:txBody>
      <dsp:txXfrm>
        <a:off x="46424" y="1279088"/>
        <a:ext cx="4014457" cy="858142"/>
      </dsp:txXfrm>
    </dsp:sp>
    <dsp:sp modelId="{BE1F066B-96F8-46E1-8A8A-599A9AE423F7}">
      <dsp:nvSpPr>
        <dsp:cNvPr id="0" name=""/>
        <dsp:cNvSpPr/>
      </dsp:nvSpPr>
      <dsp:spPr>
        <a:xfrm>
          <a:off x="0" y="2232615"/>
          <a:ext cx="4107305" cy="950990"/>
        </a:xfrm>
        <a:prstGeom prst="roundRect">
          <a:avLst/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/>
            <a:t>Se sigue monitoreando y notificando a los edificios si se requiere tratamiento adicional.</a:t>
          </a:r>
          <a:endParaRPr lang="es-PE" sz="1700" kern="1200"/>
        </a:p>
      </dsp:txBody>
      <dsp:txXfrm>
        <a:off x="46424" y="2279039"/>
        <a:ext cx="4014457" cy="85814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8D525-D657-4BBE-8A58-9C690026B99E}">
      <dsp:nvSpPr>
        <dsp:cNvPr id="0" name=""/>
        <dsp:cNvSpPr/>
      </dsp:nvSpPr>
      <dsp:spPr>
        <a:xfrm>
          <a:off x="0" y="203820"/>
          <a:ext cx="4733144" cy="879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El sistema de plomería de un edificio es independiente del sistema de la torre de enfriamiento.</a:t>
          </a:r>
          <a:endParaRPr lang="es-PE" sz="1600" kern="1200"/>
        </a:p>
      </dsp:txBody>
      <dsp:txXfrm>
        <a:off x="42950" y="246770"/>
        <a:ext cx="4647244" cy="793940"/>
      </dsp:txXfrm>
    </dsp:sp>
    <dsp:sp modelId="{75CBED49-3779-4DD9-8040-781F31828F07}">
      <dsp:nvSpPr>
        <dsp:cNvPr id="0" name=""/>
        <dsp:cNvSpPr/>
      </dsp:nvSpPr>
      <dsp:spPr>
        <a:xfrm>
          <a:off x="0" y="1129740"/>
          <a:ext cx="4733144" cy="879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Este brote comunitario no está relacionado con el suministro de agua caliente o fría de un edificio.</a:t>
          </a:r>
          <a:endParaRPr lang="es-PE" sz="1600" kern="1200" dirty="0"/>
        </a:p>
      </dsp:txBody>
      <dsp:txXfrm>
        <a:off x="42950" y="1172690"/>
        <a:ext cx="4647244" cy="793940"/>
      </dsp:txXfrm>
    </dsp:sp>
    <dsp:sp modelId="{3C291815-95BB-4172-B3C3-E4D073654382}">
      <dsp:nvSpPr>
        <dsp:cNvPr id="0" name=""/>
        <dsp:cNvSpPr/>
      </dsp:nvSpPr>
      <dsp:spPr>
        <a:xfrm>
          <a:off x="0" y="2055660"/>
          <a:ext cx="4733144" cy="879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Los residentes de estos códigos postales pueden seguir bebiendo agua, bañándose, duchándose, cocinando y usando el aire acondicionado.</a:t>
          </a:r>
          <a:endParaRPr lang="es-PE" sz="1600" kern="1200"/>
        </a:p>
      </dsp:txBody>
      <dsp:txXfrm>
        <a:off x="42950" y="2098610"/>
        <a:ext cx="4647244" cy="7939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68912-EBEB-4079-8BE8-3E0DEC9E1BA4}">
      <dsp:nvSpPr>
        <dsp:cNvPr id="0" name=""/>
        <dsp:cNvSpPr/>
      </dsp:nvSpPr>
      <dsp:spPr>
        <a:xfrm>
          <a:off x="0" y="311"/>
          <a:ext cx="5762468" cy="6658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En otras ocasiones, ante varios dx de legionelosis en un mismo edificio, la exposición suele estar relacionada con el sistema de plomería del edificio(sistema de agua caliente). </a:t>
          </a:r>
          <a:endParaRPr lang="es-PE" sz="1400" kern="1200"/>
        </a:p>
      </dsp:txBody>
      <dsp:txXfrm>
        <a:off x="32505" y="32816"/>
        <a:ext cx="5697458" cy="600861"/>
      </dsp:txXfrm>
    </dsp:sp>
    <dsp:sp modelId="{8C9B08C9-CC7B-4807-9632-352F845E8C1F}">
      <dsp:nvSpPr>
        <dsp:cNvPr id="0" name=""/>
        <dsp:cNvSpPr/>
      </dsp:nvSpPr>
      <dsp:spPr>
        <a:xfrm>
          <a:off x="0" y="678600"/>
          <a:ext cx="5762468" cy="6658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Los residentes del edificio pueden estar expuestos a través del vapor de agua al ducharse.</a:t>
          </a:r>
          <a:endParaRPr lang="es-PE" sz="1400" kern="1200"/>
        </a:p>
      </dsp:txBody>
      <dsp:txXfrm>
        <a:off x="32505" y="711105"/>
        <a:ext cx="5697458" cy="600861"/>
      </dsp:txXfrm>
    </dsp:sp>
    <dsp:sp modelId="{F1EA12F7-6F98-4BC6-847F-33F461700947}">
      <dsp:nvSpPr>
        <dsp:cNvPr id="0" name=""/>
        <dsp:cNvSpPr/>
      </dsp:nvSpPr>
      <dsp:spPr>
        <a:xfrm>
          <a:off x="0" y="1356889"/>
          <a:ext cx="5762468" cy="66587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Cuando haya dos o más casos confirmados en un período de 12 meses asociados con el mismo edificio con un sistema de agua caliente compartido, se evalúa el edificio.</a:t>
          </a:r>
          <a:endParaRPr lang="es-PE" sz="1400" kern="1200"/>
        </a:p>
      </dsp:txBody>
      <dsp:txXfrm>
        <a:off x="32505" y="1389394"/>
        <a:ext cx="5697458" cy="600861"/>
      </dsp:txXfrm>
    </dsp:sp>
    <dsp:sp modelId="{0E4C9041-A212-438B-B1E8-10B2DE11F24D}">
      <dsp:nvSpPr>
        <dsp:cNvPr id="0" name=""/>
        <dsp:cNvSpPr/>
      </dsp:nvSpPr>
      <dsp:spPr>
        <a:xfrm>
          <a:off x="0" y="2035178"/>
          <a:ext cx="5762468" cy="66587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Los propietarios de edificios deben registrar las torres de refrigeración para permitir nvestigar rápidamente cuando se notifican casos conglomerados.</a:t>
          </a:r>
          <a:endParaRPr lang="es-PE" sz="1400" kern="1200"/>
        </a:p>
      </dsp:txBody>
      <dsp:txXfrm>
        <a:off x="32505" y="2067683"/>
        <a:ext cx="5697458" cy="600861"/>
      </dsp:txXfrm>
    </dsp:sp>
    <dsp:sp modelId="{2895F873-C609-464A-9231-A5F16798D3E5}">
      <dsp:nvSpPr>
        <dsp:cNvPr id="0" name=""/>
        <dsp:cNvSpPr/>
      </dsp:nvSpPr>
      <dsp:spPr>
        <a:xfrm>
          <a:off x="0" y="2713467"/>
          <a:ext cx="5762468" cy="66587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Los propietarios de edificios también deben analizar periódicamente el agua de la torre de refrigeración</a:t>
          </a:r>
          <a:endParaRPr lang="es-PE" sz="1400" kern="1200"/>
        </a:p>
      </dsp:txBody>
      <dsp:txXfrm>
        <a:off x="32505" y="2745972"/>
        <a:ext cx="5697458" cy="600861"/>
      </dsp:txXfrm>
    </dsp:sp>
    <dsp:sp modelId="{B556A284-9957-443E-999D-7A1AB24C936F}">
      <dsp:nvSpPr>
        <dsp:cNvPr id="0" name=""/>
        <dsp:cNvSpPr/>
      </dsp:nvSpPr>
      <dsp:spPr>
        <a:xfrm>
          <a:off x="0" y="3391755"/>
          <a:ext cx="5762468" cy="6658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Se debe ealizar revisiones periódicas de su sistema, según lo exige la normativa de torres de refrigeración de la ciudad de New York. </a:t>
          </a:r>
          <a:endParaRPr lang="es-PE" sz="1400" kern="1200"/>
        </a:p>
      </dsp:txBody>
      <dsp:txXfrm>
        <a:off x="32505" y="3424260"/>
        <a:ext cx="5697458" cy="600861"/>
      </dsp:txXfrm>
    </dsp:sp>
    <dsp:sp modelId="{44071162-FC0D-4739-BA7A-60C86449EE49}">
      <dsp:nvSpPr>
        <dsp:cNvPr id="0" name=""/>
        <dsp:cNvSpPr/>
      </dsp:nvSpPr>
      <dsp:spPr>
        <a:xfrm>
          <a:off x="0" y="4070044"/>
          <a:ext cx="5762468" cy="6658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Se investiga los conglomerados de casos de legionelosis para encontrarla fuente de contaminación.</a:t>
          </a:r>
          <a:endParaRPr lang="es-PE" sz="1400" kern="1200"/>
        </a:p>
      </dsp:txBody>
      <dsp:txXfrm>
        <a:off x="32505" y="4102549"/>
        <a:ext cx="5697458" cy="60086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9A3D3-248B-4626-AFAE-6DCAE3977F23}">
      <dsp:nvSpPr>
        <dsp:cNvPr id="0" name=""/>
        <dsp:cNvSpPr/>
      </dsp:nvSpPr>
      <dsp:spPr>
        <a:xfrm>
          <a:off x="701" y="57102"/>
          <a:ext cx="4207084" cy="105177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/>
            <a:t>No existe vacuna ni medicamento que pueda prevenir la legionelosis. </a:t>
          </a:r>
          <a:endParaRPr lang="es-PE" sz="2200" kern="1200"/>
        </a:p>
      </dsp:txBody>
      <dsp:txXfrm>
        <a:off x="31506" y="87907"/>
        <a:ext cx="4145474" cy="990161"/>
      </dsp:txXfrm>
    </dsp:sp>
    <dsp:sp modelId="{8ABFE405-18BC-4786-A731-DDF44223573B}">
      <dsp:nvSpPr>
        <dsp:cNvPr id="0" name=""/>
        <dsp:cNvSpPr/>
      </dsp:nvSpPr>
      <dsp:spPr>
        <a:xfrm rot="5400000">
          <a:off x="2012214" y="1200903"/>
          <a:ext cx="184059" cy="184059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C29FA-E769-4913-A8EA-1737B70C9CCF}">
      <dsp:nvSpPr>
        <dsp:cNvPr id="0" name=""/>
        <dsp:cNvSpPr/>
      </dsp:nvSpPr>
      <dsp:spPr>
        <a:xfrm>
          <a:off x="701" y="1476993"/>
          <a:ext cx="4207084" cy="1051771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La mejor manera de prevenirla es mediante el mantenimiento adecuado de los sistemas de agua donde la Legionella pueda proliferar.</a:t>
          </a:r>
          <a:endParaRPr lang="es-PE" sz="1600" kern="1200" dirty="0"/>
        </a:p>
      </dsp:txBody>
      <dsp:txXfrm>
        <a:off x="31506" y="1507798"/>
        <a:ext cx="4145474" cy="9901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C230E-A0B3-41BD-97A6-80C92337B309}">
      <dsp:nvSpPr>
        <dsp:cNvPr id="0" name=""/>
        <dsp:cNvSpPr/>
      </dsp:nvSpPr>
      <dsp:spPr>
        <a:xfrm>
          <a:off x="0" y="157904"/>
          <a:ext cx="5115395" cy="12306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/>
            <a:t>La enfermedad del legionario es un tipo de neumonía grave.</a:t>
          </a:r>
          <a:endParaRPr lang="es-PE" sz="2200" kern="1200"/>
        </a:p>
      </dsp:txBody>
      <dsp:txXfrm>
        <a:off x="60077" y="217981"/>
        <a:ext cx="4995241" cy="1110539"/>
      </dsp:txXfrm>
    </dsp:sp>
    <dsp:sp modelId="{84D0AC5E-F8FA-493F-9B88-EBD9E2A76B56}">
      <dsp:nvSpPr>
        <dsp:cNvPr id="0" name=""/>
        <dsp:cNvSpPr/>
      </dsp:nvSpPr>
      <dsp:spPr>
        <a:xfrm>
          <a:off x="0" y="1451958"/>
          <a:ext cx="5115395" cy="123069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/>
            <a:t>La fiebre de Pontiac es una enfermedad leve que puede incluir fiebre, dolores musculares y dolores de cabeza.</a:t>
          </a:r>
          <a:endParaRPr lang="es-PE" sz="2200" kern="1200"/>
        </a:p>
      </dsp:txBody>
      <dsp:txXfrm>
        <a:off x="60077" y="1512035"/>
        <a:ext cx="4995241" cy="11105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06250-15BC-4D4C-97BE-936A075F6C1C}">
      <dsp:nvSpPr>
        <dsp:cNvPr id="0" name=""/>
        <dsp:cNvSpPr/>
      </dsp:nvSpPr>
      <dsp:spPr>
        <a:xfrm>
          <a:off x="0" y="2058"/>
          <a:ext cx="4467071" cy="7819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/>
            <a:t>Biopelícula (limo que proporciona un lugar para que crezcan los gérmenes)</a:t>
          </a:r>
          <a:endParaRPr lang="es-PE" sz="1700" kern="1200"/>
        </a:p>
      </dsp:txBody>
      <dsp:txXfrm>
        <a:off x="38170" y="40228"/>
        <a:ext cx="4390731" cy="705585"/>
      </dsp:txXfrm>
    </dsp:sp>
    <dsp:sp modelId="{B7AEDB3E-5FF2-4E5D-9B20-D310F0C26911}">
      <dsp:nvSpPr>
        <dsp:cNvPr id="0" name=""/>
        <dsp:cNvSpPr/>
      </dsp:nvSpPr>
      <dsp:spPr>
        <a:xfrm>
          <a:off x="0" y="832943"/>
          <a:ext cx="4467071" cy="781925"/>
        </a:xfrm>
        <a:prstGeom prst="round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Ciertas temperaturas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/>
            <a:t>(</a:t>
          </a:r>
          <a:r>
            <a:rPr lang="es-MX" sz="1700" kern="1200" dirty="0"/>
            <a:t>77 °F–113 °F</a:t>
          </a:r>
          <a:r>
            <a:rPr lang="es-MX" sz="1700" kern="1200"/>
            <a:t>,     25 °C </a:t>
          </a:r>
          <a:r>
            <a:rPr lang="es-MX" sz="1700" kern="1200" dirty="0"/>
            <a:t>y </a:t>
          </a:r>
          <a:r>
            <a:rPr lang="es-MX" sz="1700" kern="1200"/>
            <a:t>45 °C)</a:t>
          </a:r>
          <a:endParaRPr lang="es-PE" sz="1700" kern="1200" dirty="0"/>
        </a:p>
      </dsp:txBody>
      <dsp:txXfrm>
        <a:off x="38170" y="871113"/>
        <a:ext cx="4390731" cy="705585"/>
      </dsp:txXfrm>
    </dsp:sp>
    <dsp:sp modelId="{8D8F55DB-6881-4AFC-BED6-076DC08BE130}">
      <dsp:nvSpPr>
        <dsp:cNvPr id="0" name=""/>
        <dsp:cNvSpPr/>
      </dsp:nvSpPr>
      <dsp:spPr>
        <a:xfrm>
          <a:off x="0" y="1663829"/>
          <a:ext cx="4467071" cy="781925"/>
        </a:xfrm>
        <a:prstGeom prst="round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/>
            <a:t>No tener suficiente desinfectante</a:t>
          </a:r>
          <a:endParaRPr lang="es-PE" sz="1700" kern="1200"/>
        </a:p>
      </dsp:txBody>
      <dsp:txXfrm>
        <a:off x="38170" y="1701999"/>
        <a:ext cx="4390731" cy="705585"/>
      </dsp:txXfrm>
    </dsp:sp>
    <dsp:sp modelId="{064B4C5B-6E4B-464D-B46C-AED44F15E754}">
      <dsp:nvSpPr>
        <dsp:cNvPr id="0" name=""/>
        <dsp:cNvSpPr/>
      </dsp:nvSpPr>
      <dsp:spPr>
        <a:xfrm>
          <a:off x="0" y="2494715"/>
          <a:ext cx="4467071" cy="781925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/>
            <a:t>Movimiento de agua lento o nulo</a:t>
          </a:r>
          <a:endParaRPr lang="es-PE" sz="1700" kern="1200"/>
        </a:p>
      </dsp:txBody>
      <dsp:txXfrm>
        <a:off x="38170" y="2532885"/>
        <a:ext cx="4390731" cy="7055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9A330-79F5-4808-85DD-AC900378D819}">
      <dsp:nvSpPr>
        <dsp:cNvPr id="0" name=""/>
        <dsp:cNvSpPr/>
      </dsp:nvSpPr>
      <dsp:spPr>
        <a:xfrm>
          <a:off x="0" y="1173"/>
          <a:ext cx="3879952" cy="67745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Cabezales de ducha y grifos de lavabo</a:t>
          </a:r>
          <a:endParaRPr lang="es-PE" sz="1800" kern="1200"/>
        </a:p>
      </dsp:txBody>
      <dsp:txXfrm>
        <a:off x="33071" y="34244"/>
        <a:ext cx="3813810" cy="611315"/>
      </dsp:txXfrm>
    </dsp:sp>
    <dsp:sp modelId="{BCE4BB29-1C47-4E5C-8E50-3EEDBC6EA2F7}">
      <dsp:nvSpPr>
        <dsp:cNvPr id="0" name=""/>
        <dsp:cNvSpPr/>
      </dsp:nvSpPr>
      <dsp:spPr>
        <a:xfrm>
          <a:off x="0" y="692299"/>
          <a:ext cx="3879952" cy="677457"/>
        </a:xfrm>
        <a:prstGeom prst="roundRect">
          <a:avLst/>
        </a:prstGeom>
        <a:solidFill>
          <a:schemeClr val="accent5">
            <a:hueOff val="-2430430"/>
            <a:satOff val="-165"/>
            <a:lumOff val="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Jacuzzis</a:t>
          </a:r>
          <a:endParaRPr lang="es-PE" sz="1800" kern="1200" dirty="0"/>
        </a:p>
      </dsp:txBody>
      <dsp:txXfrm>
        <a:off x="33071" y="725370"/>
        <a:ext cx="3813810" cy="611315"/>
      </dsp:txXfrm>
    </dsp:sp>
    <dsp:sp modelId="{911F2A60-C3E2-45A3-B1DE-37DAA12DD4B0}">
      <dsp:nvSpPr>
        <dsp:cNvPr id="0" name=""/>
        <dsp:cNvSpPr/>
      </dsp:nvSpPr>
      <dsp:spPr>
        <a:xfrm>
          <a:off x="0" y="1383425"/>
          <a:ext cx="3879952" cy="677457"/>
        </a:xfrm>
        <a:prstGeom prst="roundRect">
          <a:avLst/>
        </a:prstGeom>
        <a:solidFill>
          <a:schemeClr val="accent5">
            <a:hueOff val="-4860860"/>
            <a:satOff val="-330"/>
            <a:lumOff val="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Fuentes decorativas y juegos de agua</a:t>
          </a:r>
          <a:endParaRPr lang="es-PE" sz="1800" kern="1200"/>
        </a:p>
      </dsp:txBody>
      <dsp:txXfrm>
        <a:off x="33071" y="1416496"/>
        <a:ext cx="3813810" cy="611315"/>
      </dsp:txXfrm>
    </dsp:sp>
    <dsp:sp modelId="{ECCF3E4A-3277-4570-AD16-17815D7AC916}">
      <dsp:nvSpPr>
        <dsp:cNvPr id="0" name=""/>
        <dsp:cNvSpPr/>
      </dsp:nvSpPr>
      <dsp:spPr>
        <a:xfrm>
          <a:off x="0" y="2074551"/>
          <a:ext cx="3879952" cy="677457"/>
        </a:xfrm>
        <a:prstGeom prst="roundRect">
          <a:avLst/>
        </a:prstGeom>
        <a:solidFill>
          <a:schemeClr val="accent5">
            <a:hueOff val="-7291290"/>
            <a:satOff val="-496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Sistemas de plomería grandes y complejos</a:t>
          </a:r>
          <a:endParaRPr lang="es-PE" sz="1800" kern="1200"/>
        </a:p>
      </dsp:txBody>
      <dsp:txXfrm>
        <a:off x="33071" y="2107622"/>
        <a:ext cx="3813810" cy="611315"/>
      </dsp:txXfrm>
    </dsp:sp>
    <dsp:sp modelId="{A195FE25-B479-458E-BFCD-B5A97037E2BB}">
      <dsp:nvSpPr>
        <dsp:cNvPr id="0" name=""/>
        <dsp:cNvSpPr/>
      </dsp:nvSpPr>
      <dsp:spPr>
        <a:xfrm>
          <a:off x="0" y="2765678"/>
          <a:ext cx="3879952" cy="677457"/>
        </a:xfrm>
        <a:prstGeom prst="roundRect">
          <a:avLst/>
        </a:prstGeom>
        <a:solidFill>
          <a:schemeClr val="accent5">
            <a:hueOff val="-9721720"/>
            <a:satOff val="-661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Torres de enfriamiento</a:t>
          </a:r>
          <a:endParaRPr lang="es-PE" sz="1800" kern="1200"/>
        </a:p>
      </dsp:txBody>
      <dsp:txXfrm>
        <a:off x="33071" y="2798749"/>
        <a:ext cx="3813810" cy="611315"/>
      </dsp:txXfrm>
    </dsp:sp>
    <dsp:sp modelId="{7220F235-5B8E-4336-92A6-7FA6F18330AA}">
      <dsp:nvSpPr>
        <dsp:cNvPr id="0" name=""/>
        <dsp:cNvSpPr/>
      </dsp:nvSpPr>
      <dsp:spPr>
        <a:xfrm>
          <a:off x="0" y="3456804"/>
          <a:ext cx="3879952" cy="677457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/>
            <a:t>Líquido limpiaparabrisas para vehículos</a:t>
          </a:r>
        </a:p>
      </dsp:txBody>
      <dsp:txXfrm>
        <a:off x="33071" y="3489875"/>
        <a:ext cx="3813810" cy="6113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60D7D-71CA-4E3A-9F82-13CFEBCFCA87}">
      <dsp:nvSpPr>
        <dsp:cNvPr id="0" name=""/>
        <dsp:cNvSpPr/>
      </dsp:nvSpPr>
      <dsp:spPr>
        <a:xfrm>
          <a:off x="0" y="63612"/>
          <a:ext cx="4203036" cy="9582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/>
            <a:t>Respirando niebla</a:t>
          </a:r>
          <a:endParaRPr lang="es-PE" sz="2400" kern="1200"/>
        </a:p>
      </dsp:txBody>
      <dsp:txXfrm>
        <a:off x="46777" y="110389"/>
        <a:ext cx="4109482" cy="864675"/>
      </dsp:txXfrm>
    </dsp:sp>
    <dsp:sp modelId="{461445E2-FF68-46B6-BB41-960E0081E55A}">
      <dsp:nvSpPr>
        <dsp:cNvPr id="0" name=""/>
        <dsp:cNvSpPr/>
      </dsp:nvSpPr>
      <dsp:spPr>
        <a:xfrm>
          <a:off x="0" y="1021842"/>
          <a:ext cx="4203036" cy="114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44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900" kern="1200" dirty="0"/>
            <a:t>El agua que contiene Legionella puede propagarse en gotitas tan pequeñas que las personas pueden inhalarlas y enfermar. </a:t>
          </a:r>
          <a:endParaRPr lang="es-PE" sz="1900" kern="1200" dirty="0"/>
        </a:p>
      </dsp:txBody>
      <dsp:txXfrm>
        <a:off x="0" y="1021842"/>
        <a:ext cx="4203036" cy="1142640"/>
      </dsp:txXfrm>
    </dsp:sp>
    <dsp:sp modelId="{BCDDBA74-B513-4751-9B14-CB0C11320263}">
      <dsp:nvSpPr>
        <dsp:cNvPr id="0" name=""/>
        <dsp:cNvSpPr/>
      </dsp:nvSpPr>
      <dsp:spPr>
        <a:xfrm>
          <a:off x="0" y="2164482"/>
          <a:ext cx="4203036" cy="9582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/>
            <a:t>Tragar agua hacia los pulmones</a:t>
          </a:r>
          <a:endParaRPr lang="es-PE" sz="2400" kern="1200"/>
        </a:p>
      </dsp:txBody>
      <dsp:txXfrm>
        <a:off x="46777" y="2211259"/>
        <a:ext cx="4109482" cy="864675"/>
      </dsp:txXfrm>
    </dsp:sp>
    <dsp:sp modelId="{9B398F92-F5EE-41A7-91E4-C1A77B1F5CB7}">
      <dsp:nvSpPr>
        <dsp:cNvPr id="0" name=""/>
        <dsp:cNvSpPr/>
      </dsp:nvSpPr>
      <dsp:spPr>
        <a:xfrm>
          <a:off x="0" y="3122712"/>
          <a:ext cx="4203036" cy="114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44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900" kern="1200" dirty="0"/>
            <a:t>Aspiración de agua potable que contiene Legionella, cuando el agua entra accidentalmente en los pulmones al beber.</a:t>
          </a:r>
          <a:endParaRPr lang="es-PE" sz="1900" kern="1200" dirty="0"/>
        </a:p>
      </dsp:txBody>
      <dsp:txXfrm>
        <a:off x="0" y="3122712"/>
        <a:ext cx="4203036" cy="11426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3B855-41C5-4C5B-ADC2-987E16F16AC8}">
      <dsp:nvSpPr>
        <dsp:cNvPr id="0" name=""/>
        <dsp:cNvSpPr/>
      </dsp:nvSpPr>
      <dsp:spPr>
        <a:xfrm>
          <a:off x="0" y="72207"/>
          <a:ext cx="6093500" cy="3931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Fumadores actuales o exfumadores</a:t>
          </a:r>
          <a:endParaRPr lang="es-PE" sz="1600" kern="1200"/>
        </a:p>
      </dsp:txBody>
      <dsp:txXfrm>
        <a:off x="19191" y="91398"/>
        <a:ext cx="6055118" cy="354738"/>
      </dsp:txXfrm>
    </dsp:sp>
    <dsp:sp modelId="{29C636D5-DD5C-41E1-8940-682526A51ECC}">
      <dsp:nvSpPr>
        <dsp:cNvPr id="0" name=""/>
        <dsp:cNvSpPr/>
      </dsp:nvSpPr>
      <dsp:spPr>
        <a:xfrm>
          <a:off x="0" y="511407"/>
          <a:ext cx="6093500" cy="393120"/>
        </a:xfrm>
        <a:prstGeom prst="roundRect">
          <a:avLst/>
        </a:prstGeom>
        <a:solidFill>
          <a:schemeClr val="accent5">
            <a:hueOff val="-1519019"/>
            <a:satOff val="-103"/>
            <a:lumOff val="24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Personas de 50 años o más</a:t>
          </a:r>
          <a:endParaRPr lang="es-PE" sz="1600" kern="1200"/>
        </a:p>
      </dsp:txBody>
      <dsp:txXfrm>
        <a:off x="19191" y="530598"/>
        <a:ext cx="6055118" cy="354738"/>
      </dsp:txXfrm>
    </dsp:sp>
    <dsp:sp modelId="{D8882692-F976-4DD2-A6BB-FF35769A6058}">
      <dsp:nvSpPr>
        <dsp:cNvPr id="0" name=""/>
        <dsp:cNvSpPr/>
      </dsp:nvSpPr>
      <dsp:spPr>
        <a:xfrm>
          <a:off x="0" y="950607"/>
          <a:ext cx="6093500" cy="393120"/>
        </a:xfrm>
        <a:prstGeom prst="roundRect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Personas con problemas o afecciones de salud específicos</a:t>
          </a:r>
          <a:endParaRPr lang="es-PE" sz="1600" kern="1200"/>
        </a:p>
      </dsp:txBody>
      <dsp:txXfrm>
        <a:off x="19191" y="969798"/>
        <a:ext cx="6055118" cy="354738"/>
      </dsp:txXfrm>
    </dsp:sp>
    <dsp:sp modelId="{5421B2B5-0E8E-4C8D-B7B9-A4AA6C4B327D}">
      <dsp:nvSpPr>
        <dsp:cNvPr id="0" name=""/>
        <dsp:cNvSpPr/>
      </dsp:nvSpPr>
      <dsp:spPr>
        <a:xfrm>
          <a:off x="0" y="1389807"/>
          <a:ext cx="6093500" cy="393120"/>
        </a:xfrm>
        <a:prstGeom prst="roundRect">
          <a:avLst/>
        </a:prstGeom>
        <a:solidFill>
          <a:schemeClr val="accent5">
            <a:hueOff val="-4557056"/>
            <a:satOff val="-310"/>
            <a:lumOff val="7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Cáncer</a:t>
          </a:r>
          <a:endParaRPr lang="es-PE" sz="1600" kern="1200"/>
        </a:p>
      </dsp:txBody>
      <dsp:txXfrm>
        <a:off x="19191" y="1408998"/>
        <a:ext cx="6055118" cy="354738"/>
      </dsp:txXfrm>
    </dsp:sp>
    <dsp:sp modelId="{058BD6A6-D2D6-415F-9EB2-67E876A566BF}">
      <dsp:nvSpPr>
        <dsp:cNvPr id="0" name=""/>
        <dsp:cNvSpPr/>
      </dsp:nvSpPr>
      <dsp:spPr>
        <a:xfrm>
          <a:off x="0" y="1829007"/>
          <a:ext cx="6093500" cy="39312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Enfermedad pulmonar crónica (EPOC y enfisema)</a:t>
          </a:r>
          <a:endParaRPr lang="es-PE" sz="1600" kern="1200"/>
        </a:p>
      </dsp:txBody>
      <dsp:txXfrm>
        <a:off x="19191" y="1848198"/>
        <a:ext cx="6055118" cy="354738"/>
      </dsp:txXfrm>
    </dsp:sp>
    <dsp:sp modelId="{AEBAFAB3-62F4-467B-BB04-F70BC5EA62E6}">
      <dsp:nvSpPr>
        <dsp:cNvPr id="0" name=""/>
        <dsp:cNvSpPr/>
      </dsp:nvSpPr>
      <dsp:spPr>
        <a:xfrm>
          <a:off x="0" y="2268207"/>
          <a:ext cx="6093500" cy="393120"/>
        </a:xfrm>
        <a:prstGeom prst="roundRect">
          <a:avLst/>
        </a:prstGeom>
        <a:solidFill>
          <a:schemeClr val="accent5">
            <a:hueOff val="-7595094"/>
            <a:satOff val="-516"/>
            <a:lumOff val="12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Diabetes</a:t>
          </a:r>
          <a:endParaRPr lang="es-PE" sz="1600" kern="1200"/>
        </a:p>
      </dsp:txBody>
      <dsp:txXfrm>
        <a:off x="19191" y="2287398"/>
        <a:ext cx="6055118" cy="354738"/>
      </dsp:txXfrm>
    </dsp:sp>
    <dsp:sp modelId="{57ADF89F-5279-4A3A-8D69-591810571009}">
      <dsp:nvSpPr>
        <dsp:cNvPr id="0" name=""/>
        <dsp:cNvSpPr/>
      </dsp:nvSpPr>
      <dsp:spPr>
        <a:xfrm>
          <a:off x="0" y="2707407"/>
          <a:ext cx="6093500" cy="393120"/>
        </a:xfrm>
        <a:prstGeom prst="roundRect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Insuficiencia renal</a:t>
          </a:r>
          <a:endParaRPr lang="es-PE" sz="1600" kern="1200"/>
        </a:p>
      </dsp:txBody>
      <dsp:txXfrm>
        <a:off x="19191" y="2726598"/>
        <a:ext cx="6055118" cy="354738"/>
      </dsp:txXfrm>
    </dsp:sp>
    <dsp:sp modelId="{2E6258F2-34DE-4747-9C15-874410ED75F2}">
      <dsp:nvSpPr>
        <dsp:cNvPr id="0" name=""/>
        <dsp:cNvSpPr/>
      </dsp:nvSpPr>
      <dsp:spPr>
        <a:xfrm>
          <a:off x="0" y="3146607"/>
          <a:ext cx="6093500" cy="393120"/>
        </a:xfrm>
        <a:prstGeom prst="roundRect">
          <a:avLst/>
        </a:prstGeom>
        <a:solidFill>
          <a:schemeClr val="accent5">
            <a:hueOff val="-10633130"/>
            <a:satOff val="-723"/>
            <a:lumOff val="171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Insuficiencia hepática</a:t>
          </a:r>
          <a:endParaRPr lang="es-PE" sz="1600" kern="1200"/>
        </a:p>
      </dsp:txBody>
      <dsp:txXfrm>
        <a:off x="19191" y="3165798"/>
        <a:ext cx="6055118" cy="354738"/>
      </dsp:txXfrm>
    </dsp:sp>
    <dsp:sp modelId="{3F1F8A8E-55DA-40C8-87BB-794E524D9818}">
      <dsp:nvSpPr>
        <dsp:cNvPr id="0" name=""/>
        <dsp:cNvSpPr/>
      </dsp:nvSpPr>
      <dsp:spPr>
        <a:xfrm>
          <a:off x="0" y="3585807"/>
          <a:ext cx="6093500" cy="39312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sistema inmunológico débil</a:t>
          </a:r>
          <a:endParaRPr lang="es-PE" sz="1600" kern="1200"/>
        </a:p>
      </dsp:txBody>
      <dsp:txXfrm>
        <a:off x="19191" y="3604998"/>
        <a:ext cx="6055118" cy="3547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890E7-F34B-4C07-813C-5F6F316444AA}">
      <dsp:nvSpPr>
        <dsp:cNvPr id="0" name=""/>
        <dsp:cNvSpPr/>
      </dsp:nvSpPr>
      <dsp:spPr>
        <a:xfrm>
          <a:off x="0" y="1542"/>
          <a:ext cx="4028606" cy="3695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Tos</a:t>
          </a:r>
          <a:endParaRPr lang="es-PE" sz="1600" kern="1200" dirty="0"/>
        </a:p>
      </dsp:txBody>
      <dsp:txXfrm>
        <a:off x="18038" y="19580"/>
        <a:ext cx="3992530" cy="333433"/>
      </dsp:txXfrm>
    </dsp:sp>
    <dsp:sp modelId="{A4231365-22FB-4547-BA63-DAA7529FF6F4}">
      <dsp:nvSpPr>
        <dsp:cNvPr id="0" name=""/>
        <dsp:cNvSpPr/>
      </dsp:nvSpPr>
      <dsp:spPr>
        <a:xfrm>
          <a:off x="0" y="384833"/>
          <a:ext cx="4028606" cy="369509"/>
        </a:xfrm>
        <a:prstGeom prst="roundRect">
          <a:avLst/>
        </a:prstGeom>
        <a:solidFill>
          <a:schemeClr val="accent2">
            <a:hueOff val="715957"/>
            <a:satOff val="-2055"/>
            <a:lumOff val="-32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Fiebre alta</a:t>
          </a:r>
          <a:endParaRPr lang="es-MX" sz="1600" kern="1200" dirty="0"/>
        </a:p>
      </dsp:txBody>
      <dsp:txXfrm>
        <a:off x="18038" y="402871"/>
        <a:ext cx="3992530" cy="333433"/>
      </dsp:txXfrm>
    </dsp:sp>
    <dsp:sp modelId="{1F3EA9DB-7A98-4E4C-8DA2-8CCDD3A5A8E8}">
      <dsp:nvSpPr>
        <dsp:cNvPr id="0" name=""/>
        <dsp:cNvSpPr/>
      </dsp:nvSpPr>
      <dsp:spPr>
        <a:xfrm>
          <a:off x="0" y="768124"/>
          <a:ext cx="4028606" cy="369509"/>
        </a:xfrm>
        <a:prstGeom prst="roundRect">
          <a:avLst/>
        </a:prstGeom>
        <a:solidFill>
          <a:schemeClr val="accent2">
            <a:hueOff val="1431914"/>
            <a:satOff val="-4110"/>
            <a:lumOff val="-658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Escalofríos</a:t>
          </a:r>
          <a:endParaRPr lang="es-MX" sz="1600" kern="1200" dirty="0"/>
        </a:p>
      </dsp:txBody>
      <dsp:txXfrm>
        <a:off x="18038" y="786162"/>
        <a:ext cx="3992530" cy="333433"/>
      </dsp:txXfrm>
    </dsp:sp>
    <dsp:sp modelId="{60A9570D-CEBE-4612-8715-85A7A310E533}">
      <dsp:nvSpPr>
        <dsp:cNvPr id="0" name=""/>
        <dsp:cNvSpPr/>
      </dsp:nvSpPr>
      <dsp:spPr>
        <a:xfrm>
          <a:off x="0" y="1151415"/>
          <a:ext cx="4028606" cy="369509"/>
        </a:xfrm>
        <a:prstGeom prst="round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Dolor de cabeza</a:t>
          </a:r>
          <a:endParaRPr lang="es-MX" sz="1600" kern="1200" dirty="0"/>
        </a:p>
      </dsp:txBody>
      <dsp:txXfrm>
        <a:off x="18038" y="1169453"/>
        <a:ext cx="3992530" cy="333433"/>
      </dsp:txXfrm>
    </dsp:sp>
    <dsp:sp modelId="{5BF88E58-7767-4DBE-B2C0-A985797C7D5D}">
      <dsp:nvSpPr>
        <dsp:cNvPr id="0" name=""/>
        <dsp:cNvSpPr/>
      </dsp:nvSpPr>
      <dsp:spPr>
        <a:xfrm>
          <a:off x="0" y="1534706"/>
          <a:ext cx="4028606" cy="369509"/>
        </a:xfrm>
        <a:prstGeom prst="roundRect">
          <a:avLst/>
        </a:prstGeom>
        <a:solidFill>
          <a:schemeClr val="accent2">
            <a:hueOff val="2863828"/>
            <a:satOff val="-8219"/>
            <a:lumOff val="-1316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Dolor de pecho</a:t>
          </a:r>
          <a:endParaRPr lang="es-MX" sz="1600" kern="1200" dirty="0"/>
        </a:p>
      </dsp:txBody>
      <dsp:txXfrm>
        <a:off x="18038" y="1552744"/>
        <a:ext cx="3992530" cy="333433"/>
      </dsp:txXfrm>
    </dsp:sp>
    <dsp:sp modelId="{20E7A597-8B55-441B-9056-EA0D8D7A0CC5}">
      <dsp:nvSpPr>
        <dsp:cNvPr id="0" name=""/>
        <dsp:cNvSpPr/>
      </dsp:nvSpPr>
      <dsp:spPr>
        <a:xfrm>
          <a:off x="0" y="1917997"/>
          <a:ext cx="4028606" cy="369509"/>
        </a:xfrm>
        <a:prstGeom prst="roundRect">
          <a:avLst/>
        </a:prstGeom>
        <a:solidFill>
          <a:schemeClr val="accent2">
            <a:hueOff val="3579786"/>
            <a:satOff val="-10274"/>
            <a:lumOff val="-1644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Problemas para respirar</a:t>
          </a:r>
          <a:endParaRPr lang="es-MX" sz="1600" kern="1200" dirty="0"/>
        </a:p>
      </dsp:txBody>
      <dsp:txXfrm>
        <a:off x="18038" y="1936035"/>
        <a:ext cx="3992530" cy="333433"/>
      </dsp:txXfrm>
    </dsp:sp>
    <dsp:sp modelId="{CD7867A2-C782-4B5A-97CB-59977FEA999F}">
      <dsp:nvSpPr>
        <dsp:cNvPr id="0" name=""/>
        <dsp:cNvSpPr/>
      </dsp:nvSpPr>
      <dsp:spPr>
        <a:xfrm>
          <a:off x="0" y="2301288"/>
          <a:ext cx="4028606" cy="369509"/>
        </a:xfrm>
        <a:prstGeom prst="round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Fatiga</a:t>
          </a:r>
          <a:endParaRPr lang="es-MX" sz="1600" kern="1200" dirty="0"/>
        </a:p>
      </dsp:txBody>
      <dsp:txXfrm>
        <a:off x="18038" y="2319326"/>
        <a:ext cx="3992530" cy="333433"/>
      </dsp:txXfrm>
    </dsp:sp>
    <dsp:sp modelId="{002B1258-50AD-4F27-B4BD-5A821C344CB4}">
      <dsp:nvSpPr>
        <dsp:cNvPr id="0" name=""/>
        <dsp:cNvSpPr/>
      </dsp:nvSpPr>
      <dsp:spPr>
        <a:xfrm>
          <a:off x="0" y="2684579"/>
          <a:ext cx="4028606" cy="369509"/>
        </a:xfrm>
        <a:prstGeom prst="roundRect">
          <a:avLst/>
        </a:prstGeom>
        <a:solidFill>
          <a:schemeClr val="accent2">
            <a:hueOff val="5011700"/>
            <a:satOff val="-14383"/>
            <a:lumOff val="-230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Náuseas y vómitos</a:t>
          </a:r>
          <a:endParaRPr lang="es-MX" sz="1600" kern="1200" dirty="0"/>
        </a:p>
      </dsp:txBody>
      <dsp:txXfrm>
        <a:off x="18038" y="2702617"/>
        <a:ext cx="3992530" cy="333433"/>
      </dsp:txXfrm>
    </dsp:sp>
    <dsp:sp modelId="{C46009D2-EBC9-4356-85D8-A9DECA5B1AC0}">
      <dsp:nvSpPr>
        <dsp:cNvPr id="0" name=""/>
        <dsp:cNvSpPr/>
      </dsp:nvSpPr>
      <dsp:spPr>
        <a:xfrm>
          <a:off x="0" y="3067870"/>
          <a:ext cx="4028606" cy="369509"/>
        </a:xfrm>
        <a:prstGeom prst="roundRect">
          <a:avLst/>
        </a:prstGeom>
        <a:solidFill>
          <a:schemeClr val="accent2">
            <a:hueOff val="5727657"/>
            <a:satOff val="-16438"/>
            <a:lumOff val="-2631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Diarrea</a:t>
          </a:r>
          <a:endParaRPr lang="es-MX" sz="1600" kern="1200" dirty="0"/>
        </a:p>
      </dsp:txBody>
      <dsp:txXfrm>
        <a:off x="18038" y="3085908"/>
        <a:ext cx="3992530" cy="333433"/>
      </dsp:txXfrm>
    </dsp:sp>
    <dsp:sp modelId="{33D9A188-1055-4374-A391-D74A15E8EAE7}">
      <dsp:nvSpPr>
        <dsp:cNvPr id="0" name=""/>
        <dsp:cNvSpPr/>
      </dsp:nvSpPr>
      <dsp:spPr>
        <a:xfrm>
          <a:off x="0" y="3451161"/>
          <a:ext cx="4028606" cy="369509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Confusión</a:t>
          </a:r>
          <a:endParaRPr lang="es-MX" sz="1600" kern="1200" dirty="0"/>
        </a:p>
      </dsp:txBody>
      <dsp:txXfrm>
        <a:off x="18038" y="3469199"/>
        <a:ext cx="3992530" cy="3334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12445-899E-466E-981A-9476F958EC10}">
      <dsp:nvSpPr>
        <dsp:cNvPr id="0" name=""/>
        <dsp:cNvSpPr/>
      </dsp:nvSpPr>
      <dsp:spPr>
        <a:xfrm>
          <a:off x="0" y="41596"/>
          <a:ext cx="4778115" cy="5896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/>
            <a:t>Radriografía de tórax</a:t>
          </a:r>
          <a:endParaRPr lang="es-PE" sz="2400" kern="1200"/>
        </a:p>
      </dsp:txBody>
      <dsp:txXfrm>
        <a:off x="28786" y="70382"/>
        <a:ext cx="4720543" cy="532107"/>
      </dsp:txXfrm>
    </dsp:sp>
    <dsp:sp modelId="{03142DB1-2D59-4754-8FE1-605493612DBA}">
      <dsp:nvSpPr>
        <dsp:cNvPr id="0" name=""/>
        <dsp:cNvSpPr/>
      </dsp:nvSpPr>
      <dsp:spPr>
        <a:xfrm>
          <a:off x="0" y="700396"/>
          <a:ext cx="4778115" cy="5896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/>
            <a:t>Prueba de orina</a:t>
          </a:r>
          <a:endParaRPr lang="es-PE" sz="2400" kern="1200"/>
        </a:p>
      </dsp:txBody>
      <dsp:txXfrm>
        <a:off x="28786" y="729182"/>
        <a:ext cx="4720543" cy="532107"/>
      </dsp:txXfrm>
    </dsp:sp>
    <dsp:sp modelId="{960574E7-1C42-4644-AD15-9980A33F00FB}">
      <dsp:nvSpPr>
        <dsp:cNvPr id="0" name=""/>
        <dsp:cNvSpPr/>
      </dsp:nvSpPr>
      <dsp:spPr>
        <a:xfrm>
          <a:off x="0" y="1359196"/>
          <a:ext cx="4778115" cy="5896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/>
            <a:t>Prueba de Esputo (flema)</a:t>
          </a:r>
          <a:endParaRPr lang="es-PE" sz="2400" kern="1200"/>
        </a:p>
      </dsp:txBody>
      <dsp:txXfrm>
        <a:off x="28786" y="1387982"/>
        <a:ext cx="4720543" cy="532107"/>
      </dsp:txXfrm>
    </dsp:sp>
    <dsp:sp modelId="{4238154F-ED31-4600-A194-14D553332079}">
      <dsp:nvSpPr>
        <dsp:cNvPr id="0" name=""/>
        <dsp:cNvSpPr/>
      </dsp:nvSpPr>
      <dsp:spPr>
        <a:xfrm>
          <a:off x="0" y="2017996"/>
          <a:ext cx="4778115" cy="5896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/>
            <a:t>Lavado del pulmón</a:t>
          </a:r>
          <a:endParaRPr lang="es-PE" sz="2400" kern="1200"/>
        </a:p>
      </dsp:txBody>
      <dsp:txXfrm>
        <a:off x="28786" y="2046782"/>
        <a:ext cx="4720543" cy="5321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66B99-DA86-4A52-88BE-97F8070C4176}">
      <dsp:nvSpPr>
        <dsp:cNvPr id="0" name=""/>
        <dsp:cNvSpPr/>
      </dsp:nvSpPr>
      <dsp:spPr>
        <a:xfrm>
          <a:off x="0" y="4337"/>
          <a:ext cx="6093500" cy="687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/>
            <a:t>Tratamiento</a:t>
          </a:r>
          <a:endParaRPr lang="es-PE" sz="2800" kern="1200"/>
        </a:p>
      </dsp:txBody>
      <dsp:txXfrm>
        <a:off x="33583" y="37920"/>
        <a:ext cx="6026334" cy="620794"/>
      </dsp:txXfrm>
    </dsp:sp>
    <dsp:sp modelId="{27670E43-1C57-41B7-AD65-C60E310E0262}">
      <dsp:nvSpPr>
        <dsp:cNvPr id="0" name=""/>
        <dsp:cNvSpPr/>
      </dsp:nvSpPr>
      <dsp:spPr>
        <a:xfrm>
          <a:off x="0" y="692298"/>
          <a:ext cx="6093500" cy="767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469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2200" kern="1200"/>
            <a:t>Antibióticos</a:t>
          </a:r>
          <a:endParaRPr lang="es-PE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2200" kern="1200"/>
            <a:t>Hospitalización</a:t>
          </a:r>
          <a:endParaRPr lang="es-PE" sz="2200" kern="1200"/>
        </a:p>
      </dsp:txBody>
      <dsp:txXfrm>
        <a:off x="0" y="692298"/>
        <a:ext cx="6093500" cy="767970"/>
      </dsp:txXfrm>
    </dsp:sp>
    <dsp:sp modelId="{DC8979C1-3FB4-431E-A08C-D69C7A28D0D1}">
      <dsp:nvSpPr>
        <dsp:cNvPr id="0" name=""/>
        <dsp:cNvSpPr/>
      </dsp:nvSpPr>
      <dsp:spPr>
        <a:xfrm>
          <a:off x="0" y="1460267"/>
          <a:ext cx="6093500" cy="687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/>
            <a:t>Complicaciones</a:t>
          </a:r>
          <a:endParaRPr lang="es-PE" sz="2800" kern="1200"/>
        </a:p>
      </dsp:txBody>
      <dsp:txXfrm>
        <a:off x="33583" y="1493850"/>
        <a:ext cx="6026334" cy="620794"/>
      </dsp:txXfrm>
    </dsp:sp>
    <dsp:sp modelId="{13AF0969-9C6A-48D9-9FC0-9D31C75AB916}">
      <dsp:nvSpPr>
        <dsp:cNvPr id="0" name=""/>
        <dsp:cNvSpPr/>
      </dsp:nvSpPr>
      <dsp:spPr>
        <a:xfrm>
          <a:off x="0" y="2148227"/>
          <a:ext cx="6093500" cy="150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469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2200" kern="1200"/>
            <a:t>Insuficiencia pulmonar</a:t>
          </a:r>
          <a:endParaRPr lang="es-PE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2200" kern="1200"/>
            <a:t>Muerte</a:t>
          </a:r>
          <a:endParaRPr lang="es-PE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2200" kern="1200"/>
            <a:t>1 de cada 10 casos fallecerá</a:t>
          </a:r>
          <a:endParaRPr lang="es-PE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2200" kern="1200"/>
            <a:t>1 de cada 4 hospitalizados fallecerá</a:t>
          </a:r>
          <a:endParaRPr lang="es-PE" sz="2200" kern="1200"/>
        </a:p>
      </dsp:txBody>
      <dsp:txXfrm>
        <a:off x="0" y="2148227"/>
        <a:ext cx="6093500" cy="1506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CB0F8-FF69-4EB6-9712-F10761554F16}" type="datetimeFigureOut">
              <a:rPr lang="es-PE" smtClean="0"/>
              <a:t>28/11/2025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2292C-DFD3-4E62-91FE-8B70554C586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37811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F59EB8-332E-2E8F-2333-D465F6081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B3C050-3636-1A36-27E5-7D6737D72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9BCD1A-3791-C556-868C-A5AB52E39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0405D-655D-4545-9275-8F744FF2B7B5}" type="datetimeFigureOut">
              <a:rPr lang="es-PE" smtClean="0"/>
              <a:t>28/11/2025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C39F93-53D8-5B24-377E-8A7080878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52045F-E074-6371-4C21-8F4BD873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6F00-1CDA-4E73-8057-E5F8AB58CE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47413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38692B-839C-7F5E-DCAA-F3C2463A7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BE1E67-3CCD-F91C-31D7-418DB1BCE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38ECCA-1A7C-DC52-468C-30D55F2E8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0405D-655D-4545-9275-8F744FF2B7B5}" type="datetimeFigureOut">
              <a:rPr lang="es-PE" smtClean="0"/>
              <a:t>28/11/2025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23276C-102C-6006-2064-A94711F35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AC6DA1-F9ED-F106-8E79-D8F64264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6F00-1CDA-4E73-8057-E5F8AB58CE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835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5410736-148F-D187-1373-E08880FB25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F666C23-A1B0-D092-A9A3-6C5ABFF55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56F193-BD90-7302-9B2E-4CA75E4C5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0405D-655D-4545-9275-8F744FF2B7B5}" type="datetimeFigureOut">
              <a:rPr lang="es-PE" smtClean="0"/>
              <a:t>28/11/2025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996AE0-8AF3-09E1-038B-E21172CE1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0A0D81-769D-E717-73CD-F71EB8ED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6F00-1CDA-4E73-8057-E5F8AB58CE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5969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EA174-3A42-E35D-A042-497FEFE5F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9B710E-1055-5752-D03D-F8170471E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37A49C-A0D0-2CB6-FF6B-60D745B52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0405D-655D-4545-9275-8F744FF2B7B5}" type="datetimeFigureOut">
              <a:rPr lang="es-PE" smtClean="0"/>
              <a:t>28/11/2025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B440D2-47C3-772A-B9F2-AD4DBC2EF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88B99E-2F3F-9F63-7B15-2091F51A0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6F00-1CDA-4E73-8057-E5F8AB58CE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133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A6A0BA-42E9-20C0-7989-5669ACAA1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DC8F13-9252-0295-744F-7250385E4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8C2283-3483-96FC-836C-618BCE408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0405D-655D-4545-9275-8F744FF2B7B5}" type="datetimeFigureOut">
              <a:rPr lang="es-PE" smtClean="0"/>
              <a:t>28/11/2025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8779BA-925B-5A38-067E-23306FBE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F99185-5391-6232-63B9-BDE8BFE5F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6F00-1CDA-4E73-8057-E5F8AB58CE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443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1465B-F501-1089-A948-518D91E61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D05977-F014-2393-AF10-26D507A5D6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346B3F-4903-2168-23E7-F68823C85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710E6B-69AD-06E3-6017-E0F4BB3FE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0405D-655D-4545-9275-8F744FF2B7B5}" type="datetimeFigureOut">
              <a:rPr lang="es-PE" smtClean="0"/>
              <a:t>28/11/2025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A04055-E6F3-39BC-C51A-2744DE37E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0C63D-8F48-CBC1-7E28-BAF6EBD77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6F00-1CDA-4E73-8057-E5F8AB58CE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6573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F93A8C-2A10-10F8-8AE1-2D76D3855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D31E38-EF38-37CE-41EB-3A8F6914A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87E51E-7F2A-E208-7490-81BE34041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E7C4697-6BE8-AB61-905A-211AFEB5D9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059CE6-7BC1-246E-2753-AA8156B6E4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B2DBD01-0BB0-A137-93B4-7108DC07D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0405D-655D-4545-9275-8F744FF2B7B5}" type="datetimeFigureOut">
              <a:rPr lang="es-PE" smtClean="0"/>
              <a:t>28/11/2025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712882A-7101-2FD5-F94A-1C3180876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26AB4F3-F57E-E049-61A9-F58960996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6F00-1CDA-4E73-8057-E5F8AB58CE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282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03C43C-B136-12CD-1712-3544430AD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14797B-5CC8-EC05-5CE3-D8626DE85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0405D-655D-4545-9275-8F744FF2B7B5}" type="datetimeFigureOut">
              <a:rPr lang="es-PE" smtClean="0"/>
              <a:t>28/11/2025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87B99B-75A4-1372-F5CA-61E181519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3407BF1-CD31-9207-4EEE-010C18DBB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6F00-1CDA-4E73-8057-E5F8AB58CE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1486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337D9F8-54E2-CE89-823B-7FA49FB7A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0405D-655D-4545-9275-8F744FF2B7B5}" type="datetimeFigureOut">
              <a:rPr lang="es-PE" smtClean="0"/>
              <a:t>28/11/2025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F0C4104-146A-E46A-3846-A88D2AD4A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5C1661C-42CF-470B-2B6F-3CDD80579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6F00-1CDA-4E73-8057-E5F8AB58CE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660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509006-8432-2397-DA5F-B1DBB776A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D09F7E-570F-2DAE-2B57-CDAC6C1CB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960676-3EC2-3470-D4A8-C1F4FAC2B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793668-D3C6-7806-0301-67978EDB5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0405D-655D-4545-9275-8F744FF2B7B5}" type="datetimeFigureOut">
              <a:rPr lang="es-PE" smtClean="0"/>
              <a:t>28/11/2025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EE8B93-A18D-E057-3FD3-F02FE28D3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2221BD-C28B-098F-A7D7-ADE872030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6F00-1CDA-4E73-8057-E5F8AB58CE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737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E00D15-B355-A44E-D1D8-EE285F6AA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ED4660B-4680-DEE8-9ED3-2D584E4F5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89F0CE-FD80-E8C2-2493-7D0E619BE4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1493C1-E98E-F208-81D0-FF492C3C9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0405D-655D-4545-9275-8F744FF2B7B5}" type="datetimeFigureOut">
              <a:rPr lang="es-PE" smtClean="0"/>
              <a:t>28/11/2025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ECD6F3-17CE-41F3-B308-F14BC1802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10BF1BE-465B-2876-D0AF-C4AA6013C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6F00-1CDA-4E73-8057-E5F8AB58CE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5247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9D9AA60-91EB-FBD6-04D6-C06B884D3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CF1FF1-B37B-29F2-DAC9-C8CC383E0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89D25B-D653-A8D4-A11E-71F24E2E81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E0405D-655D-4545-9275-8F744FF2B7B5}" type="datetimeFigureOut">
              <a:rPr lang="es-PE" smtClean="0"/>
              <a:t>28/11/2025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61E37E-798C-C99E-861A-F453D505A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613972-3E73-70E5-90B3-6353E0C5F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976F00-1CDA-4E73-8057-E5F8AB58CE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42491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-cdc-gov.translate.goog/legionella/about/index.html?_x_tr_sl=en&amp;_x_tr_tl=es&amp;_x_tr_hl=es&amp;_x_tr_pto=tc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hyperlink" Target="https://www-cdc-gov.translate.goog/legionella/about/index.html?_x_tr_sl=en&amp;_x_tr_tl=es&amp;_x_tr_hl=es&amp;_x_tr_pto=tc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hyperlink" Target="https://www-cdc-gov.translate.goog/legionella/about/index.html?_x_tr_sl=en&amp;_x_tr_tl=es&amp;_x_tr_hl=es&amp;_x_tr_pto=tc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hyperlink" Target="https://www-cdc-gov.translate.goog/legionella/about/index.html?_x_tr_sl=en&amp;_x_tr_tl=es&amp;_x_tr_hl=es&amp;_x_tr_pto=tc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-cdc-gov.translate.goog/legionella/about/index.html?_x_tr_sl=en&amp;_x_tr_tl=es&amp;_x_tr_hl=es&amp;_x_tr_pto=tc" TargetMode="Externa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-cdc-gov.translate.goog/legionella/about/index.html?_x_tr_sl=en&amp;_x_tr_tl=es&amp;_x_tr_hl=es&amp;_x_tr_pto=tc" TargetMode="Externa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-cdc-gov.translate.goog/legionella/about/index.html?_x_tr_sl=en&amp;_x_tr_tl=es&amp;_x_tr_hl=es&amp;_x_tr_pto=tc" TargetMode="Externa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-cdc-gov.translate.goog/legionella/about/index.html?_x_tr_sl=en&amp;_x_tr_tl=es&amp;_x_tr_hl=es&amp;_x_tr_pto=tc" TargetMode="Externa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hyperlink" Target="https://www.reporteepidemiologico.com.ar/assets/files/REC-2970.pdf" TargetMode="Externa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hyperlink" Target="https://www.reporteepidemiologico.com.ar/assets/files/REC-2970.pdf" TargetMode="Externa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n.com.ar/policiales/2025/07/26/fentanilo-contaminado-48-muertes-3-laboratorios-y-una-sospecha-que-apunta-a-la-venta-en-el-mercado-negro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lgadirslu.blogspot.com/2019/09/auditorias-para-control-legionelosis.html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n.com.ar/policiales/2025/07/26/fentanilo-contaminado-48-muertes-3-laboratorios-y-una-sospecha-que-apunta-a-la-venta-en-el-mercado-negro/" TargetMode="External"/><Relationship Id="rId7" Type="http://schemas.openxmlformats.org/officeDocument/2006/relationships/hyperlink" Target="https://www.telemundo47.com/noticias/local/septima-persona-fallece-brote-legionelosis-harlem/2580030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nyc-gov.translate.goog/site/doh/health/health-topics/legionnaires-disease.page?_x_tr_sl=en&amp;_x_tr_tl=es&amp;_x_tr_hl=es&amp;_x_tr_pto=tc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-cdc-gov.translate.goog/legionella/about/index.html?_x_tr_sl=en&amp;_x_tr_tl=es&amp;_x_tr_hl=es&amp;_x_tr_pto=tc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1.xml"/><Relationship Id="rId9" Type="http://schemas.openxmlformats.org/officeDocument/2006/relationships/hyperlink" Target="https://medlineplus.gov/spanish/legionnairesdiseas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02C4F14-061B-DE62-E1CC-5717D89D9025}"/>
              </a:ext>
            </a:extLst>
          </p:cNvPr>
          <p:cNvSpPr txBox="1"/>
          <p:nvPr/>
        </p:nvSpPr>
        <p:spPr>
          <a:xfrm>
            <a:off x="1127254" y="1879273"/>
            <a:ext cx="5913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3200" b="1" dirty="0">
                <a:solidFill>
                  <a:prstClr val="white"/>
                </a:solidFill>
                <a:latin typeface="Calibri" panose="020F0502020204030204"/>
              </a:rPr>
              <a:t>Brote de L</a:t>
            </a:r>
            <a:r>
              <a:rPr kumimoji="0" lang="es-PE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egionelosis</a:t>
            </a: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 USA</a:t>
            </a:r>
            <a:endParaRPr kumimoji="0" lang="es-PE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49A9B30-47F9-D37E-80A9-F0944DAC610C}"/>
              </a:ext>
            </a:extLst>
          </p:cNvPr>
          <p:cNvSpPr txBox="1"/>
          <p:nvPr/>
        </p:nvSpPr>
        <p:spPr>
          <a:xfrm>
            <a:off x="1292146" y="5662637"/>
            <a:ext cx="60983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Dr. Luis Beingolea More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29 de </a:t>
            </a:r>
            <a:r>
              <a:rPr lang="es-PE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agosto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de 2025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4606B9E-D535-4EF4-9DA0-CE4E41FB0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390" y="2930107"/>
            <a:ext cx="3810782" cy="228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47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6E6986-A909-DA93-55B3-AC33ADC0A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6F4AD795-EE12-49CC-A367-BEDE5698850C}"/>
              </a:ext>
            </a:extLst>
          </p:cNvPr>
          <p:cNvSpPr txBox="1"/>
          <p:nvPr/>
        </p:nvSpPr>
        <p:spPr>
          <a:xfrm>
            <a:off x="4242214" y="323231"/>
            <a:ext cx="61909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Enfermedades a causa de la Legionella</a:t>
            </a:r>
            <a:endParaRPr lang="es-P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53395507-EDC4-4E44-BAFE-BC42AEE852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1257523"/>
              </p:ext>
            </p:extLst>
          </p:nvPr>
        </p:nvGraphicFramePr>
        <p:xfrm>
          <a:off x="1195464" y="1716454"/>
          <a:ext cx="5115395" cy="2840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11E059E8-B9AD-4A88-A0E6-6DACDEC28B83}"/>
              </a:ext>
            </a:extLst>
          </p:cNvPr>
          <p:cNvSpPr txBox="1"/>
          <p:nvPr/>
        </p:nvSpPr>
        <p:spPr>
          <a:xfrm>
            <a:off x="706411" y="4973042"/>
            <a:ext cx="6044585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dirty="0"/>
              <a:t>En raras ocasiones, la Legionella puede causar infecciones fuera de los pulmones, como infecciones cardíacas o de heridas.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239FB2A-B669-45C0-BE78-AE9B40D08508}"/>
              </a:ext>
            </a:extLst>
          </p:cNvPr>
          <p:cNvSpPr txBox="1"/>
          <p:nvPr/>
        </p:nvSpPr>
        <p:spPr>
          <a:xfrm>
            <a:off x="483433" y="6035405"/>
            <a:ext cx="8135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400" dirty="0"/>
              <a:t>CDC, Agosto 2025. Link: </a:t>
            </a:r>
            <a:r>
              <a:rPr lang="es-PE" sz="1400" dirty="0">
                <a:hlinkClick r:id="rId8"/>
              </a:rPr>
              <a:t>https://www-cdc-gov.translate.goog/legionella/about/index.html?_x_tr_sl=en&amp;_x_tr_tl=es&amp;_x_tr_hl=es&amp;_x_tr_pto=tc</a:t>
            </a:r>
            <a:r>
              <a:rPr lang="es-PE" sz="1400" dirty="0"/>
              <a:t>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DFD3D0C-21DB-4AB1-9AFF-07C89002F9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9813" y="1487148"/>
            <a:ext cx="4791840" cy="365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95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6E6986-A909-DA93-55B3-AC33ADC0A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6F4AD795-EE12-49CC-A367-BEDE5698850C}"/>
              </a:ext>
            </a:extLst>
          </p:cNvPr>
          <p:cNvSpPr txBox="1"/>
          <p:nvPr/>
        </p:nvSpPr>
        <p:spPr>
          <a:xfrm>
            <a:off x="4227227" y="353211"/>
            <a:ext cx="60935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Factores que conducen al crecimiento de Legionella</a:t>
            </a:r>
            <a:endParaRPr kumimoji="0" lang="es-PE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6F69D736-E9DD-4ACB-B791-F6C22DF5605C}"/>
              </a:ext>
            </a:extLst>
          </p:cNvPr>
          <p:cNvGraphicFramePr/>
          <p:nvPr/>
        </p:nvGraphicFramePr>
        <p:xfrm>
          <a:off x="504045" y="1789650"/>
          <a:ext cx="4467071" cy="3278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La Legionella puede vivir y crecer en la biopelícula. Corte transversal de la tubería; agua, pared de la tubería, bacterias asociadas a la biopelícula, bacterias flotantes y mucosidad secretada.">
            <a:extLst>
              <a:ext uri="{FF2B5EF4-FFF2-40B4-BE49-F238E27FC236}">
                <a16:creationId xmlns:a16="http://schemas.microsoft.com/office/drawing/2014/main" id="{288954F6-1A41-4289-87BD-2720489EA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432" y="1789650"/>
            <a:ext cx="5828798" cy="327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CF93E8C-B25D-4BCF-9934-7169DF9A487C}"/>
              </a:ext>
            </a:extLst>
          </p:cNvPr>
          <p:cNvSpPr txBox="1"/>
          <p:nvPr/>
        </p:nvSpPr>
        <p:spPr>
          <a:xfrm>
            <a:off x="504045" y="5909887"/>
            <a:ext cx="8135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CDC, Agosto 2025. Link: </a:t>
            </a: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9"/>
              </a:rPr>
              <a:t>https://www-cdc-gov.translate.goog/legionella/about/index.html?_x_tr_sl=en&amp;_x_tr_tl=es&amp;_x_tr_hl=es&amp;_x_tr_pto=tc</a:t>
            </a: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311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6E6986-A909-DA93-55B3-AC33ADC0A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6F4AD795-EE12-49CC-A367-BEDE5698850C}"/>
              </a:ext>
            </a:extLst>
          </p:cNvPr>
          <p:cNvSpPr txBox="1"/>
          <p:nvPr/>
        </p:nvSpPr>
        <p:spPr>
          <a:xfrm>
            <a:off x="4227227" y="353211"/>
            <a:ext cx="609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Fuentes de infección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D81BC87-D17D-432F-8824-C4A65C5E16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0517270"/>
              </p:ext>
            </p:extLst>
          </p:nvPr>
        </p:nvGraphicFramePr>
        <p:xfrm>
          <a:off x="796979" y="1530846"/>
          <a:ext cx="3879952" cy="413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3A5ACBDD-4D17-4FCF-B857-77FFDA3A9524}"/>
              </a:ext>
            </a:extLst>
          </p:cNvPr>
          <p:cNvSpPr txBox="1"/>
          <p:nvPr/>
        </p:nvSpPr>
        <p:spPr>
          <a:xfrm>
            <a:off x="5291530" y="4712174"/>
            <a:ext cx="6093500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sz="1600" dirty="0"/>
              <a:t>Los aires acondicionados domésticos y de coche no utilizan agua para enfriar el aire, no representan un riesgo para la proliferación de Legionella. </a:t>
            </a:r>
            <a:endParaRPr lang="es-PE" sz="1600" dirty="0"/>
          </a:p>
        </p:txBody>
      </p:sp>
      <p:pic>
        <p:nvPicPr>
          <p:cNvPr id="1026" name="Picture 2" descr="Gráfico que muestra que las personas discapacitadas, los fumadores y los ancianos corren riesgo de exponerse a fuentes de Legionella, como jacuzzis, fuentes y acondicionadores de aire refrigerados por agua.">
            <a:extLst>
              <a:ext uri="{FF2B5EF4-FFF2-40B4-BE49-F238E27FC236}">
                <a16:creationId xmlns:a16="http://schemas.microsoft.com/office/drawing/2014/main" id="{E614349C-5693-4F3F-AE2E-A21A788EA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874" y="1619589"/>
            <a:ext cx="47625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DD5EDFE-4B9C-4524-8634-E3EE58734B82}"/>
              </a:ext>
            </a:extLst>
          </p:cNvPr>
          <p:cNvSpPr txBox="1"/>
          <p:nvPr/>
        </p:nvSpPr>
        <p:spPr>
          <a:xfrm>
            <a:off x="483433" y="6035405"/>
            <a:ext cx="8135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400" dirty="0"/>
              <a:t>CDC, Agosto 2025. Link: </a:t>
            </a:r>
            <a:r>
              <a:rPr lang="es-PE" sz="1400" dirty="0">
                <a:hlinkClick r:id="rId9"/>
              </a:rPr>
              <a:t>https://www-cdc-gov.translate.goog/legionella/about/index.html?_x_tr_sl=en&amp;_x_tr_tl=es&amp;_x_tr_hl=es&amp;_x_tr_pto=tc</a:t>
            </a:r>
            <a:r>
              <a:rPr lang="es-PE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8126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6E6986-A909-DA93-55B3-AC33ADC0A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6F4AD795-EE12-49CC-A367-BEDE5698850C}"/>
              </a:ext>
            </a:extLst>
          </p:cNvPr>
          <p:cNvSpPr txBox="1"/>
          <p:nvPr/>
        </p:nvSpPr>
        <p:spPr>
          <a:xfrm>
            <a:off x="4227227" y="353211"/>
            <a:ext cx="609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Formas de Propagación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32F432C-E793-48D8-B000-13C2C37067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44505"/>
              </p:ext>
            </p:extLst>
          </p:nvPr>
        </p:nvGraphicFramePr>
        <p:xfrm>
          <a:off x="773698" y="1338751"/>
          <a:ext cx="4203036" cy="4328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Ilustraciones que muestran a una persona inhalando pequeñas gotas de agua que contienen Legionella y recibiendo agua en sus pulmones mientras bebe.">
            <a:extLst>
              <a:ext uri="{FF2B5EF4-FFF2-40B4-BE49-F238E27FC236}">
                <a16:creationId xmlns:a16="http://schemas.microsoft.com/office/drawing/2014/main" id="{B3AE6FFC-42CE-47F5-B841-10FEFF0A4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099" y="1338751"/>
            <a:ext cx="5815275" cy="327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D86E155-B4C5-4D18-9941-1D7FD37038D7}"/>
              </a:ext>
            </a:extLst>
          </p:cNvPr>
          <p:cNvSpPr txBox="1"/>
          <p:nvPr/>
        </p:nvSpPr>
        <p:spPr>
          <a:xfrm>
            <a:off x="6289169" y="4811842"/>
            <a:ext cx="5129133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sz="1600" dirty="0"/>
              <a:t>No se transmite de persona a persona</a:t>
            </a:r>
          </a:p>
          <a:p>
            <a:pPr algn="ctr"/>
            <a:r>
              <a:rPr lang="es-MX" sz="1600" dirty="0"/>
              <a:t>En general, las personas no transmiten la enfermedad del Legionario y la fiebre de Pontiac a otras personas.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E4E7849-CB9E-4ABD-8F39-2C35651A5732}"/>
              </a:ext>
            </a:extLst>
          </p:cNvPr>
          <p:cNvSpPr txBox="1"/>
          <p:nvPr/>
        </p:nvSpPr>
        <p:spPr>
          <a:xfrm>
            <a:off x="504045" y="5909887"/>
            <a:ext cx="8135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400" dirty="0"/>
              <a:t>CDC, Agosto 2025. Link: </a:t>
            </a:r>
            <a:r>
              <a:rPr lang="es-PE" sz="1400" dirty="0">
                <a:hlinkClick r:id="rId9"/>
              </a:rPr>
              <a:t>https://www-cdc-gov.translate.goog/legionella/about/index.html?_x_tr_sl=en&amp;_x_tr_tl=es&amp;_x_tr_hl=es&amp;_x_tr_pto=tc</a:t>
            </a:r>
            <a:r>
              <a:rPr lang="es-PE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5587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6E6986-A909-DA93-55B3-AC33ADC0A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6F4AD795-EE12-49CC-A367-BEDE5698850C}"/>
              </a:ext>
            </a:extLst>
          </p:cNvPr>
          <p:cNvSpPr txBox="1"/>
          <p:nvPr/>
        </p:nvSpPr>
        <p:spPr>
          <a:xfrm>
            <a:off x="4227227" y="353211"/>
            <a:ext cx="609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Factores de riesgo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380AE483-A334-4F19-BCF4-908FE08749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3342311"/>
              </p:ext>
            </p:extLst>
          </p:nvPr>
        </p:nvGraphicFramePr>
        <p:xfrm>
          <a:off x="348521" y="1615146"/>
          <a:ext cx="6093500" cy="4051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3BD48354-FED9-4762-9D5C-1C47AFA06AA8}"/>
              </a:ext>
            </a:extLst>
          </p:cNvPr>
          <p:cNvSpPr txBox="1"/>
          <p:nvPr/>
        </p:nvSpPr>
        <p:spPr>
          <a:xfrm>
            <a:off x="7661223" y="2763550"/>
            <a:ext cx="3866213" cy="17543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dirty="0"/>
              <a:t>Además de las condiciones médicas, algunos medicamentos debilitan el sistema inmunológico (como la quimioterapia o los que se toman después de una operación de trasplante).</a:t>
            </a:r>
            <a:endParaRPr lang="es-PE" dirty="0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CF526A82-163E-4A74-86B3-86C39EFC8E6C}"/>
              </a:ext>
            </a:extLst>
          </p:cNvPr>
          <p:cNvSpPr/>
          <p:nvPr/>
        </p:nvSpPr>
        <p:spPr>
          <a:xfrm>
            <a:off x="6715593" y="3307085"/>
            <a:ext cx="644577" cy="76824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FB73AD8-607F-4E7E-B5E1-46B3C88E36D1}"/>
              </a:ext>
            </a:extLst>
          </p:cNvPr>
          <p:cNvSpPr txBox="1"/>
          <p:nvPr/>
        </p:nvSpPr>
        <p:spPr>
          <a:xfrm>
            <a:off x="504045" y="5909887"/>
            <a:ext cx="8135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400" dirty="0"/>
              <a:t>CDC, Agosto 2025. Link: </a:t>
            </a:r>
            <a:r>
              <a:rPr lang="es-PE" sz="1400" dirty="0">
                <a:hlinkClick r:id="rId8"/>
              </a:rPr>
              <a:t>https://www-cdc-gov.translate.goog/legionella/about/index.html?_x_tr_sl=en&amp;_x_tr_tl=es&amp;_x_tr_hl=es&amp;_x_tr_pto=tc</a:t>
            </a:r>
            <a:r>
              <a:rPr lang="es-PE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3979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6E6986-A909-DA93-55B3-AC33ADC0A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6F4AD795-EE12-49CC-A367-BEDE5698850C}"/>
              </a:ext>
            </a:extLst>
          </p:cNvPr>
          <p:cNvSpPr txBox="1"/>
          <p:nvPr/>
        </p:nvSpPr>
        <p:spPr>
          <a:xfrm>
            <a:off x="4227227" y="353211"/>
            <a:ext cx="609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Síntomas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DEFB62-0161-4F0E-BD07-8918303EA26F}"/>
              </a:ext>
            </a:extLst>
          </p:cNvPr>
          <p:cNvSpPr txBox="1"/>
          <p:nvPr/>
        </p:nvSpPr>
        <p:spPr>
          <a:xfrm>
            <a:off x="504045" y="1997839"/>
            <a:ext cx="3563911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dirty="0"/>
              <a:t>Los síntomas de la enfermedad del legionario generalmente se desarrollan entre 2 y 14 días después de la exposición a la bacteria </a:t>
            </a:r>
            <a:r>
              <a:rPr lang="es-MX" dirty="0" err="1"/>
              <a:t>Legionella</a:t>
            </a:r>
            <a:r>
              <a:rPr lang="es-MX" dirty="0"/>
              <a:t>, pueden tardar más tiempo.</a:t>
            </a:r>
            <a:endParaRPr lang="es-PE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D9915A3-C077-4702-ACC3-8BA475E1A6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4017892"/>
              </p:ext>
            </p:extLst>
          </p:nvPr>
        </p:nvGraphicFramePr>
        <p:xfrm>
          <a:off x="5864902" y="1349393"/>
          <a:ext cx="4028606" cy="3822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ABF3ED1E-2C8E-40A4-AA86-DCFE246C378A}"/>
              </a:ext>
            </a:extLst>
          </p:cNvPr>
          <p:cNvSpPr txBox="1"/>
          <p:nvPr/>
        </p:nvSpPr>
        <p:spPr>
          <a:xfrm>
            <a:off x="5550109" y="5262733"/>
            <a:ext cx="465819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dirty="0"/>
              <a:t>También pueden presentarse otros síntomas, como confusión, diarrea o náuseas.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3736F5B-887B-475D-970F-85B17223305A}"/>
              </a:ext>
            </a:extLst>
          </p:cNvPr>
          <p:cNvSpPr txBox="1"/>
          <p:nvPr/>
        </p:nvSpPr>
        <p:spPr>
          <a:xfrm>
            <a:off x="504044" y="4153039"/>
            <a:ext cx="356391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b="1" dirty="0"/>
              <a:t>Los síntomas de la enfermedad del legionario son similares a otros tipos de neumonía</a:t>
            </a:r>
            <a:endParaRPr lang="es-PE" b="1" dirty="0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718053F3-77DE-435C-89A1-673A132EBFA7}"/>
              </a:ext>
            </a:extLst>
          </p:cNvPr>
          <p:cNvSpPr/>
          <p:nvPr/>
        </p:nvSpPr>
        <p:spPr>
          <a:xfrm>
            <a:off x="4644140" y="2733950"/>
            <a:ext cx="644577" cy="64633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BDC09DE-CDA9-4FB0-A6F8-7F0BD283E9FC}"/>
              </a:ext>
            </a:extLst>
          </p:cNvPr>
          <p:cNvSpPr txBox="1"/>
          <p:nvPr/>
        </p:nvSpPr>
        <p:spPr>
          <a:xfrm>
            <a:off x="384123" y="5999206"/>
            <a:ext cx="8135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400" dirty="0"/>
              <a:t>CDC, Agosto 2025. Link: </a:t>
            </a:r>
            <a:r>
              <a:rPr lang="es-PE" sz="1400" dirty="0">
                <a:hlinkClick r:id="rId8"/>
              </a:rPr>
              <a:t>https://www-cdc-gov.translate.goog/legionella/about/index.html?_x_tr_sl=en&amp;_x_tr_tl=es&amp;_x_tr_hl=es&amp;_x_tr_pto=tc</a:t>
            </a:r>
            <a:r>
              <a:rPr lang="es-PE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9473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6E6986-A909-DA93-55B3-AC33ADC0A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6F4AD795-EE12-49CC-A367-BEDE5698850C}"/>
              </a:ext>
            </a:extLst>
          </p:cNvPr>
          <p:cNvSpPr txBox="1"/>
          <p:nvPr/>
        </p:nvSpPr>
        <p:spPr>
          <a:xfrm>
            <a:off x="4227227" y="353211"/>
            <a:ext cx="609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 y Diagnóstico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171CE67-7D29-4A63-A3A2-A32F327C37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7933376"/>
              </p:ext>
            </p:extLst>
          </p:nvPr>
        </p:nvGraphicFramePr>
        <p:xfrm>
          <a:off x="678304" y="1451810"/>
          <a:ext cx="4778115" cy="2649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0B322F2-DE03-4440-8E3D-BE313FA9DB68}"/>
              </a:ext>
            </a:extLst>
          </p:cNvPr>
          <p:cNvSpPr txBox="1"/>
          <p:nvPr/>
        </p:nvSpPr>
        <p:spPr>
          <a:xfrm>
            <a:off x="504045" y="5909887"/>
            <a:ext cx="8135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400" dirty="0"/>
              <a:t>CDC, Agosto 2025. Link: </a:t>
            </a:r>
            <a:r>
              <a:rPr lang="es-PE" sz="1400" dirty="0">
                <a:hlinkClick r:id="rId8"/>
              </a:rPr>
              <a:t>https://www-cdc-gov.translate.goog/legionella/about/index.html?_x_tr_sl=en&amp;_x_tr_tl=es&amp;_x_tr_hl=es&amp;_x_tr_pto=tc</a:t>
            </a:r>
            <a:r>
              <a:rPr lang="es-PE" sz="1400" dirty="0"/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5E634AE-23D1-46F5-9E14-89D2447408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0415" y="1451810"/>
            <a:ext cx="4407449" cy="404958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DBE2920-1CE7-49CB-B02B-71AF225E9BB4}"/>
              </a:ext>
            </a:extLst>
          </p:cNvPr>
          <p:cNvSpPr txBox="1"/>
          <p:nvPr/>
        </p:nvSpPr>
        <p:spPr>
          <a:xfrm>
            <a:off x="504045" y="4541626"/>
            <a:ext cx="6093500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Radiografía de tórax y tomografía computarizada (TC) de tórax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Cambios compatibles con neumonía atípica: opacidad reticular difusa con consolidación ausente o mínima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Puede incluir infiltrados unilaterales, derrame pleural</a:t>
            </a:r>
            <a:endParaRPr lang="es-PE" sz="1600" dirty="0"/>
          </a:p>
        </p:txBody>
      </p:sp>
    </p:spTree>
    <p:extLst>
      <p:ext uri="{BB962C8B-B14F-4D97-AF65-F5344CB8AC3E}">
        <p14:creationId xmlns:p14="http://schemas.microsoft.com/office/powerpoint/2010/main" val="2799366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6E6986-A909-DA93-55B3-AC33ADC0A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6F4AD795-EE12-49CC-A367-BEDE5698850C}"/>
              </a:ext>
            </a:extLst>
          </p:cNvPr>
          <p:cNvSpPr txBox="1"/>
          <p:nvPr/>
        </p:nvSpPr>
        <p:spPr>
          <a:xfrm>
            <a:off x="4227227" y="353211"/>
            <a:ext cx="609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Tratamiento y Complicaciones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690214E-8CE0-4525-BEC8-CDDCDAED0B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1666611"/>
              </p:ext>
            </p:extLst>
          </p:nvPr>
        </p:nvGraphicFramePr>
        <p:xfrm>
          <a:off x="588364" y="1752709"/>
          <a:ext cx="6093500" cy="3659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7186247-7843-41E9-82C3-B005DF4CBBA1}"/>
              </a:ext>
            </a:extLst>
          </p:cNvPr>
          <p:cNvSpPr txBox="1"/>
          <p:nvPr/>
        </p:nvSpPr>
        <p:spPr>
          <a:xfrm>
            <a:off x="504045" y="5909887"/>
            <a:ext cx="8135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400" dirty="0"/>
              <a:t>CDC, Agosto 2025. Link: </a:t>
            </a:r>
            <a:r>
              <a:rPr lang="es-PE" sz="1400" dirty="0">
                <a:hlinkClick r:id="rId8"/>
              </a:rPr>
              <a:t>https://www-cdc-gov.translate.goog/legionella/about/index.html?_x_tr_sl=en&amp;_x_tr_tl=es&amp;_x_tr_hl=es&amp;_x_tr_pto=tc</a:t>
            </a:r>
            <a:r>
              <a:rPr lang="es-PE" sz="1400" dirty="0"/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1B2C5A0-75A7-4E2D-9929-04C5624491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73977" y="1847850"/>
            <a:ext cx="385762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18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6E6986-A909-DA93-55B3-AC33ADC0A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6F4AD795-EE12-49CC-A367-BEDE5698850C}"/>
              </a:ext>
            </a:extLst>
          </p:cNvPr>
          <p:cNvSpPr txBox="1"/>
          <p:nvPr/>
        </p:nvSpPr>
        <p:spPr>
          <a:xfrm>
            <a:off x="4197247" y="254086"/>
            <a:ext cx="60935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Medidas – Departamento de Salud de NY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A3BA850-D12E-4BC3-A299-385A4F8336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262549"/>
              </p:ext>
            </p:extLst>
          </p:nvPr>
        </p:nvGraphicFramePr>
        <p:xfrm>
          <a:off x="7243997" y="2009832"/>
          <a:ext cx="4107305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E364AF5-5BBE-4612-AF6C-A6077A2610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6029023"/>
              </p:ext>
            </p:extLst>
          </p:nvPr>
        </p:nvGraphicFramePr>
        <p:xfrm>
          <a:off x="663315" y="2079246"/>
          <a:ext cx="4733144" cy="313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CF59F20-D451-46BC-8C19-B187981625F0}"/>
              </a:ext>
            </a:extLst>
          </p:cNvPr>
          <p:cNvSpPr txBox="1"/>
          <p:nvPr/>
        </p:nvSpPr>
        <p:spPr>
          <a:xfrm>
            <a:off x="663315" y="5981569"/>
            <a:ext cx="75400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400" dirty="0"/>
              <a:t>Red Epidemiológica de Córdoba (REC) 2970 – 20 de agosto 2025. Link: </a:t>
            </a:r>
            <a:r>
              <a:rPr lang="es-PE" sz="1400" dirty="0">
                <a:hlinkClick r:id="rId13"/>
              </a:rPr>
              <a:t>https://www.reporteepidemiologico.com.ar/assets/files/REC-2970.pdf</a:t>
            </a:r>
            <a:r>
              <a:rPr lang="es-PE" sz="1400" dirty="0"/>
              <a:t> 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C91323DD-1B9E-47C6-BBBA-71E274FF02A5}"/>
              </a:ext>
            </a:extLst>
          </p:cNvPr>
          <p:cNvSpPr/>
          <p:nvPr/>
        </p:nvSpPr>
        <p:spPr>
          <a:xfrm>
            <a:off x="5831174" y="3252866"/>
            <a:ext cx="964369" cy="101933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60549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6E6986-A909-DA93-55B3-AC33ADC0A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6F4AD795-EE12-49CC-A367-BEDE5698850C}"/>
              </a:ext>
            </a:extLst>
          </p:cNvPr>
          <p:cNvSpPr txBox="1"/>
          <p:nvPr/>
        </p:nvSpPr>
        <p:spPr>
          <a:xfrm>
            <a:off x="4227227" y="353211"/>
            <a:ext cx="60935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Medidas – Departamento de Salud de NY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51AFD2C-EC88-4A3E-A125-6E77B053EE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2480211"/>
              </p:ext>
            </p:extLst>
          </p:nvPr>
        </p:nvGraphicFramePr>
        <p:xfrm>
          <a:off x="438462" y="1768561"/>
          <a:ext cx="5762469" cy="4736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813D4DF3-040D-4AE0-963A-A7343FD35F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890319"/>
              </p:ext>
            </p:extLst>
          </p:nvPr>
        </p:nvGraphicFramePr>
        <p:xfrm>
          <a:off x="7273977" y="1941161"/>
          <a:ext cx="4208488" cy="2585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5B8B4A50-0065-4328-8F86-66D04E83CF9D}"/>
              </a:ext>
            </a:extLst>
          </p:cNvPr>
          <p:cNvSpPr txBox="1"/>
          <p:nvPr/>
        </p:nvSpPr>
        <p:spPr>
          <a:xfrm>
            <a:off x="7109086" y="5155739"/>
            <a:ext cx="42084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200" dirty="0"/>
              <a:t>Red Epidemiológica de Córdoba (REC) 2970 – 20 de agosto 2025. Link: </a:t>
            </a:r>
            <a:r>
              <a:rPr lang="es-PE" sz="1200" dirty="0">
                <a:hlinkClick r:id="rId13"/>
              </a:rPr>
              <a:t>https://www.reporteepidemiologico.com.ar/assets/files/REC-2970.pdf</a:t>
            </a:r>
            <a:r>
              <a:rPr lang="es-PE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1007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B13403-7F51-DC7B-F35F-D8C187D2B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n.com.ar/policiales/202...">
            <a:hlinkClick r:id="rId3"/>
            <a:extLst>
              <a:ext uri="{FF2B5EF4-FFF2-40B4-BE49-F238E27FC236}">
                <a16:creationId xmlns:a16="http://schemas.microsoft.com/office/drawing/2014/main" id="{9C32AE26-76BC-8100-6F39-1BA93D1FF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457200"/>
            <a:ext cx="2952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7823093-A368-C3C3-5AEA-40054B296083}"/>
              </a:ext>
            </a:extLst>
          </p:cNvPr>
          <p:cNvSpPr txBox="1"/>
          <p:nvPr/>
        </p:nvSpPr>
        <p:spPr>
          <a:xfrm>
            <a:off x="5198670" y="287030"/>
            <a:ext cx="347199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PE"/>
            </a:defPPr>
            <a:lvl1pPr algn="ctr">
              <a:defRPr sz="2500" b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1"/>
            <a:r>
              <a:rPr lang="es-PE" sz="25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Legionelosis</a:t>
            </a:r>
          </a:p>
        </p:txBody>
      </p:sp>
      <p:pic>
        <p:nvPicPr>
          <p:cNvPr id="5" name="Imagen 4" descr="Imagen que contiene tabla, papel, comida, taza">
            <a:extLst>
              <a:ext uri="{FF2B5EF4-FFF2-40B4-BE49-F238E27FC236}">
                <a16:creationId xmlns:a16="http://schemas.microsoft.com/office/drawing/2014/main" id="{C1C09854-25A1-82E0-BF09-A6E9E2FDC8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554245" y="1280160"/>
            <a:ext cx="8850063" cy="464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98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75;p64">
            <a:extLst>
              <a:ext uri="{FF2B5EF4-FFF2-40B4-BE49-F238E27FC236}">
                <a16:creationId xmlns:a16="http://schemas.microsoft.com/office/drawing/2014/main" id="{5AB472CE-146C-11FD-BF1D-5A310FE6A3AA}"/>
              </a:ext>
            </a:extLst>
          </p:cNvPr>
          <p:cNvSpPr/>
          <p:nvPr/>
        </p:nvSpPr>
        <p:spPr>
          <a:xfrm>
            <a:off x="4021695" y="5969602"/>
            <a:ext cx="4447994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600" b="1" dirty="0">
                <a:solidFill>
                  <a:schemeClr val="bg1"/>
                </a:solidFill>
                <a:latin typeface="Arial Black"/>
                <a:ea typeface="Arial Black"/>
                <a:cs typeface="Arial Black"/>
                <a:sym typeface="Arial Black"/>
              </a:rPr>
              <a:t>¡Muchas gracias!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171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20C089-6C97-9AD2-6C0E-806B37B6C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n.com.ar/policiales/202...">
            <a:hlinkClick r:id="rId3"/>
            <a:extLst>
              <a:ext uri="{FF2B5EF4-FFF2-40B4-BE49-F238E27FC236}">
                <a16:creationId xmlns:a16="http://schemas.microsoft.com/office/drawing/2014/main" id="{D4783627-734C-42AB-DA36-35FD1E7A4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457200"/>
            <a:ext cx="2952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659BB32-1F16-BC2C-A6CF-C582330357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03" y="1549100"/>
            <a:ext cx="6015084" cy="506147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ABAE29B-8339-D7DF-72C9-BDD30AC7D7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115" y="1517025"/>
            <a:ext cx="6152113" cy="380618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9751A14-3DF0-D1B4-DF7B-34608E27FD7F}"/>
              </a:ext>
            </a:extLst>
          </p:cNvPr>
          <p:cNvSpPr txBox="1"/>
          <p:nvPr/>
        </p:nvSpPr>
        <p:spPr>
          <a:xfrm>
            <a:off x="8165054" y="2216075"/>
            <a:ext cx="291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28 de agosto 2025</a:t>
            </a: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A134707-7424-A802-5F7A-EDCB7CD00963}"/>
              </a:ext>
            </a:extLst>
          </p:cNvPr>
          <p:cNvSpPr txBox="1"/>
          <p:nvPr/>
        </p:nvSpPr>
        <p:spPr>
          <a:xfrm>
            <a:off x="6317429" y="5742559"/>
            <a:ext cx="609420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erstadt" panose="020B0004020202020204" pitchFamily="34" charset="0"/>
                <a:ea typeface="+mn-ea"/>
                <a:cs typeface="+mn-cs"/>
                <a:hlinkClick r:id="rId7"/>
              </a:rPr>
              <a:t>Séptima persona fallece a causa del brote de legionelosis en NYC – Telemundo New York (47)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erstadt" panose="020B0004020202020204" pitchFamily="34" charset="0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F7BE530-8C9A-63C3-B85B-5715AC12CE3E}"/>
              </a:ext>
            </a:extLst>
          </p:cNvPr>
          <p:cNvSpPr txBox="1"/>
          <p:nvPr/>
        </p:nvSpPr>
        <p:spPr>
          <a:xfrm>
            <a:off x="422275" y="6542602"/>
            <a:ext cx="623943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erstadt" panose="020B0004020202020204" pitchFamily="34" charset="0"/>
                <a:ea typeface="+mn-ea"/>
                <a:cs typeface="+mn-cs"/>
              </a:rPr>
              <a:t>https://www.adn40.mx/salud/2025-08-23/brote-legionelosis-que-es-sintomas-como-se-contagia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6DAE4EE-59AE-66EA-59E6-D9E075D1F72F}"/>
              </a:ext>
            </a:extLst>
          </p:cNvPr>
          <p:cNvSpPr txBox="1"/>
          <p:nvPr/>
        </p:nvSpPr>
        <p:spPr>
          <a:xfrm>
            <a:off x="1437212" y="1846743"/>
            <a:ext cx="291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23 de agosto 2025</a:t>
            </a: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202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6E6986-A909-DA93-55B3-AC33ADC0A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D475EED-A28B-4B16-AC22-08F0F82C1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19" y="2099539"/>
            <a:ext cx="3153215" cy="36295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FEDB35C-0881-4BE6-A12D-61F239252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1093" y="1466860"/>
            <a:ext cx="6001588" cy="217200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9C6A9E8-46C5-4932-BCEF-23038CE8B8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3935" y="3914305"/>
            <a:ext cx="6115904" cy="226726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995C76C-27E7-4D3F-A188-54AE35ED20D1}"/>
              </a:ext>
            </a:extLst>
          </p:cNvPr>
          <p:cNvSpPr/>
          <p:nvPr/>
        </p:nvSpPr>
        <p:spPr>
          <a:xfrm>
            <a:off x="989351" y="1466860"/>
            <a:ext cx="3102964" cy="3319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25 de agosto 2025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3994609-EEA4-42B8-8C35-444CA4F62232}"/>
              </a:ext>
            </a:extLst>
          </p:cNvPr>
          <p:cNvSpPr/>
          <p:nvPr/>
        </p:nvSpPr>
        <p:spPr>
          <a:xfrm>
            <a:off x="6358328" y="859458"/>
            <a:ext cx="3102964" cy="3319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26 de agosto 2025</a:t>
            </a:r>
          </a:p>
        </p:txBody>
      </p:sp>
    </p:spTree>
    <p:extLst>
      <p:ext uri="{BB962C8B-B14F-4D97-AF65-F5344CB8AC3E}">
        <p14:creationId xmlns:p14="http://schemas.microsoft.com/office/powerpoint/2010/main" val="2006735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6E6986-A909-DA93-55B3-AC33ADC0A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86CA2D8-22D4-4192-891B-C16569CAA6FA}"/>
              </a:ext>
            </a:extLst>
          </p:cNvPr>
          <p:cNvSpPr txBox="1"/>
          <p:nvPr/>
        </p:nvSpPr>
        <p:spPr>
          <a:xfrm>
            <a:off x="7618750" y="2459349"/>
            <a:ext cx="3894945" cy="1477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El Departamento de Salud de la Ciudad de Nueva York está investigando actualmente un grupo comunitario con legionelosis en Central Harlem</a:t>
            </a: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7440C8-8184-44F9-8A3B-9713068C3423}"/>
              </a:ext>
            </a:extLst>
          </p:cNvPr>
          <p:cNvSpPr txBox="1"/>
          <p:nvPr/>
        </p:nvSpPr>
        <p:spPr>
          <a:xfrm>
            <a:off x="1180477" y="3429000"/>
            <a:ext cx="60935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 28 de agosto, hay: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114 casos confirmados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7 muertes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6 actualmente hospitalizados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C0976E3-831E-4B6F-B293-88E686988FED}"/>
              </a:ext>
            </a:extLst>
          </p:cNvPr>
          <p:cNvSpPr txBox="1"/>
          <p:nvPr/>
        </p:nvSpPr>
        <p:spPr>
          <a:xfrm>
            <a:off x="292320" y="5967482"/>
            <a:ext cx="69816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Fuente: </a:t>
            </a: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3"/>
              </a:rPr>
              <a:t>https://www-nyc-gov.translate.goog/site/doh/health/health-topics/legionnaires-disease.page?_x_tr_sl=en&amp;_x_tr_tl=es&amp;_x_tr_hl=es&amp;_x_tr_pto=tc</a:t>
            </a: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BD9ABEC-66A4-4342-8598-9A00F471A1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628"/>
          <a:stretch/>
        </p:blipFill>
        <p:spPr>
          <a:xfrm>
            <a:off x="678305" y="1713793"/>
            <a:ext cx="6093500" cy="3788538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32FB087-EF96-4EC0-AC1D-C2F3F8F35850}"/>
              </a:ext>
            </a:extLst>
          </p:cNvPr>
          <p:cNvSpPr txBox="1"/>
          <p:nvPr/>
        </p:nvSpPr>
        <p:spPr>
          <a:xfrm>
            <a:off x="678305" y="964073"/>
            <a:ext cx="609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Pacientes recién diagnosticados con enfermedad del legionario en el grupo de Harlem Central – 28 de Agosto 2025</a:t>
            </a:r>
            <a:endParaRPr kumimoji="0" lang="es-PE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491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29AF9A-77ED-8877-B8C0-D29650951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B8733E7B-7326-920E-BEE4-F6462F9EB727}"/>
              </a:ext>
            </a:extLst>
          </p:cNvPr>
          <p:cNvSpPr txBox="1"/>
          <p:nvPr/>
        </p:nvSpPr>
        <p:spPr>
          <a:xfrm>
            <a:off x="4242214" y="323231"/>
            <a:ext cx="619093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500" b="1" dirty="0">
                <a:solidFill>
                  <a:srgbClr val="C00000"/>
                </a:solidFill>
                <a:latin typeface="Arial Black" panose="020B0A04020102020204" pitchFamily="34" charset="0"/>
              </a:rPr>
              <a:t> Epidemiologia</a:t>
            </a:r>
          </a:p>
          <a:p>
            <a:pPr algn="ctr"/>
            <a:r>
              <a:rPr lang="es-MX" sz="2500" b="1" dirty="0">
                <a:solidFill>
                  <a:srgbClr val="C00000"/>
                </a:solidFill>
                <a:latin typeface="Arial Black" panose="020B0A04020102020204" pitchFamily="34" charset="0"/>
              </a:rPr>
              <a:t>Brote de Legionelosis</a:t>
            </a:r>
            <a:endParaRPr lang="es-PE" sz="25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5B9AE27-0D64-27B7-BC9C-49D2BDD72C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501284"/>
              </p:ext>
            </p:extLst>
          </p:nvPr>
        </p:nvGraphicFramePr>
        <p:xfrm>
          <a:off x="776994" y="1570616"/>
          <a:ext cx="10830507" cy="4300547"/>
        </p:xfrm>
        <a:graphic>
          <a:graphicData uri="http://schemas.openxmlformats.org/drawingml/2006/table">
            <a:tbl>
              <a:tblPr/>
              <a:tblGrid>
                <a:gridCol w="3585012">
                  <a:extLst>
                    <a:ext uri="{9D8B030D-6E8A-4147-A177-3AD203B41FA5}">
                      <a16:colId xmlns:a16="http://schemas.microsoft.com/office/drawing/2014/main" val="3802091076"/>
                    </a:ext>
                  </a:extLst>
                </a:gridCol>
                <a:gridCol w="7245495">
                  <a:extLst>
                    <a:ext uri="{9D8B030D-6E8A-4147-A177-3AD203B41FA5}">
                      <a16:colId xmlns:a16="http://schemas.microsoft.com/office/drawing/2014/main" val="202872723"/>
                    </a:ext>
                  </a:extLst>
                </a:gridCol>
              </a:tblGrid>
              <a:tr h="35079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PE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PE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Detalle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692964"/>
                  </a:ext>
                </a:extLst>
              </a:tr>
              <a:tr h="65773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PE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Evento / lugar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Convención de la American Legion, Bellevue-Stratford Hotel, Filadelfia (21–24 julio 1976)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2906225"/>
                  </a:ext>
                </a:extLst>
              </a:tr>
              <a:tr h="35079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PE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asistentes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PE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≈ 2,000 asistentes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5296943"/>
                  </a:ext>
                </a:extLst>
              </a:tr>
              <a:tr h="65773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PE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Casos confirmados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≈ 182 casos (según CDC/NEJM; otras fuentes citan hasta 221 incluyendo casos probables)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0045423"/>
                  </a:ext>
                </a:extLst>
              </a:tr>
              <a:tr h="35079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PE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Fallecidos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≈ 29 muertes (CDC/NEJM; otras fuentes mencionan hasta 34 según criterios). Tasa letalidad 16 %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468190"/>
                  </a:ext>
                </a:extLst>
              </a:tr>
              <a:tr h="35079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PE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Edades de fallecidos (rango)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a 82 años (promedio cercano a 50–60 años)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0238561"/>
                  </a:ext>
                </a:extLst>
              </a:tr>
              <a:tr h="65773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PE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Lugar de exposición probable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PE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 de aire acondicionado / torre de enfriamiento del Bellevue-Stratford Hotel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2877"/>
                  </a:ext>
                </a:extLst>
              </a:tr>
              <a:tr h="65773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PE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Notas sobre cifras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Diferencias de cifras por criterios de inclusión (confirmados vs probables; fecha de corte)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396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466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476C7E-4046-0E1C-6907-7DB32C055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F6D76604-AF2A-C79D-DD06-9D4971342FE2}"/>
              </a:ext>
            </a:extLst>
          </p:cNvPr>
          <p:cNvSpPr txBox="1"/>
          <p:nvPr/>
        </p:nvSpPr>
        <p:spPr>
          <a:xfrm>
            <a:off x="4116593" y="97321"/>
            <a:ext cx="619093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500" b="1" dirty="0">
                <a:solidFill>
                  <a:srgbClr val="C00000"/>
                </a:solidFill>
                <a:latin typeface="Arial Black" panose="020B0A04020102020204" pitchFamily="34" charset="0"/>
              </a:rPr>
              <a:t> Epidemiologia</a:t>
            </a:r>
          </a:p>
          <a:p>
            <a:pPr algn="ctr"/>
            <a:r>
              <a:rPr lang="es-MX" sz="2500" b="1" dirty="0">
                <a:solidFill>
                  <a:srgbClr val="C00000"/>
                </a:solidFill>
                <a:latin typeface="Arial Black" panose="020B0A04020102020204" pitchFamily="34" charset="0"/>
              </a:rPr>
              <a:t>Brote de Legionelosis</a:t>
            </a:r>
            <a:endParaRPr lang="es-PE" sz="25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n 3" descr="Calendario">
            <a:extLst>
              <a:ext uri="{FF2B5EF4-FFF2-40B4-BE49-F238E27FC236}">
                <a16:creationId xmlns:a16="http://schemas.microsoft.com/office/drawing/2014/main" id="{EF0DC37A-59A8-EC4B-8473-EC6B80B88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2" y="781411"/>
            <a:ext cx="3905026" cy="604497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8B69D9C-FC45-836E-906F-8F1894CA9013}"/>
              </a:ext>
            </a:extLst>
          </p:cNvPr>
          <p:cNvSpPr txBox="1"/>
          <p:nvPr/>
        </p:nvSpPr>
        <p:spPr>
          <a:xfrm>
            <a:off x="4333541" y="1419615"/>
            <a:ext cx="756262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Inicio de enfermedad (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epicurva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): ascenso rápido 22–25 de julio, meseta hasta 28 de julio, descenso hasta 3 de agosto; casos esporádicos hasta 16 de agosto (en no legionarios).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Incubación estimada: principalmente 2–10 días; 2 casos con 16 y 26 días (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outliers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Probable sitio de exposición: el lobby y alrededores del Bellevue-Stratford; en enero de 1977 se identificó a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Legionella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pneumophila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vinculada al sistema de enfriamiento/torre de refrigeración del aire acondicionado del hotel.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Transmisión: no hubo transmisión persona-a-persona; exposición por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aerosolización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ambiental. Riesgo en asistentes: tasa de ataque global en la convención ≈ 4%; delegados 6.8%; mayores tasas con edad avanzada y residencia en Hotel A (vs. otros hoteles).</a:t>
            </a: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193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424BEC-1687-D661-ED91-1F6FCEBA5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DF9B5D43-9B90-F0A8-3FCA-6913BB924235}"/>
              </a:ext>
            </a:extLst>
          </p:cNvPr>
          <p:cNvSpPr txBox="1"/>
          <p:nvPr/>
        </p:nvSpPr>
        <p:spPr>
          <a:xfrm>
            <a:off x="4116593" y="97321"/>
            <a:ext cx="619093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500" b="1" dirty="0">
                <a:solidFill>
                  <a:srgbClr val="C00000"/>
                </a:solidFill>
                <a:latin typeface="Arial Black" panose="020B0A04020102020204" pitchFamily="34" charset="0"/>
              </a:rPr>
              <a:t> Epidemiologia</a:t>
            </a:r>
          </a:p>
          <a:p>
            <a:pPr algn="ctr"/>
            <a:r>
              <a:rPr lang="es-MX" sz="2500" b="1" dirty="0">
                <a:solidFill>
                  <a:srgbClr val="C00000"/>
                </a:solidFill>
                <a:latin typeface="Arial Black" panose="020B0A04020102020204" pitchFamily="34" charset="0"/>
              </a:rPr>
              <a:t>Brote de Legionelosis</a:t>
            </a:r>
            <a:endParaRPr lang="es-PE" sz="25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D0BCEA2-051C-1D9F-C600-F666A9D9AB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719"/>
          <a:stretch>
            <a:fillRect/>
          </a:stretch>
        </p:blipFill>
        <p:spPr>
          <a:xfrm>
            <a:off x="828339" y="1315533"/>
            <a:ext cx="10531736" cy="501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9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6E6986-A909-DA93-55B3-AC33ADC0A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6F4AD795-EE12-49CC-A367-BEDE5698850C}"/>
              </a:ext>
            </a:extLst>
          </p:cNvPr>
          <p:cNvSpPr txBox="1"/>
          <p:nvPr/>
        </p:nvSpPr>
        <p:spPr>
          <a:xfrm>
            <a:off x="4242214" y="323231"/>
            <a:ext cx="6190937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5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¿Qué es Legionelosis?</a:t>
            </a:r>
            <a:endParaRPr lang="es-PE" sz="2500" b="1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62CB3DF-1094-46B1-9671-641CAA6141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9710467"/>
              </p:ext>
            </p:extLst>
          </p:nvPr>
        </p:nvGraphicFramePr>
        <p:xfrm>
          <a:off x="993099" y="1283016"/>
          <a:ext cx="4328409" cy="4291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B37E15FB-F04D-47C3-B439-22DC186EC285}"/>
              </a:ext>
            </a:extLst>
          </p:cNvPr>
          <p:cNvSpPr txBox="1"/>
          <p:nvPr/>
        </p:nvSpPr>
        <p:spPr>
          <a:xfrm>
            <a:off x="5723748" y="1587954"/>
            <a:ext cx="609350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chemeClr val="tx1"/>
                </a:solidFill>
                <a:highlight>
                  <a:srgbClr val="FFFF00"/>
                </a:highlight>
              </a:rPr>
              <a:t>La Legionella</a:t>
            </a:r>
            <a:r>
              <a:rPr lang="es-MX" sz="1600" b="1" dirty="0"/>
              <a:t> </a:t>
            </a:r>
            <a:r>
              <a:rPr lang="es-MX" sz="1600" dirty="0"/>
              <a:t>también puede causar fiebre de </a:t>
            </a:r>
            <a:r>
              <a:rPr lang="es-MX" sz="1600" dirty="0">
                <a:solidFill>
                  <a:schemeClr val="tx1"/>
                </a:solidFill>
                <a:highlight>
                  <a:srgbClr val="FFFF00"/>
                </a:highlight>
              </a:rPr>
              <a:t>Pontiac</a:t>
            </a:r>
            <a:r>
              <a:rPr lang="es-MX" sz="1600" dirty="0"/>
              <a:t> (enfermedad más leve, parecida a la gripe, que no infecta los pulmones).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F0C4DF6-6B6E-4291-815F-221AF52E9A15}"/>
              </a:ext>
            </a:extLst>
          </p:cNvPr>
          <p:cNvSpPr txBox="1"/>
          <p:nvPr/>
        </p:nvSpPr>
        <p:spPr>
          <a:xfrm>
            <a:off x="776994" y="6073104"/>
            <a:ext cx="96561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200" dirty="0" err="1"/>
              <a:t>Website</a:t>
            </a:r>
            <a:r>
              <a:rPr lang="es-PE" sz="1200" dirty="0"/>
              <a:t> CDC, 2025. Link: </a:t>
            </a:r>
            <a:r>
              <a:rPr lang="es-PE" sz="1200" dirty="0">
                <a:hlinkClick r:id="rId8"/>
              </a:rPr>
              <a:t>https://www-cdc-gov.translate.goog/legionella/about/index.html?_x_tr_sl=en&amp;_x_tr_tl=es&amp;_x_tr_hl=es&amp;_x_tr_pto=tc</a:t>
            </a:r>
            <a:r>
              <a:rPr lang="es-PE" sz="1200" dirty="0"/>
              <a:t> </a:t>
            </a:r>
          </a:p>
          <a:p>
            <a:r>
              <a:rPr lang="es-PE" sz="1200" dirty="0"/>
              <a:t>Medline Plus, 2025. Link: </a:t>
            </a:r>
            <a:r>
              <a:rPr lang="es-PE" sz="1200" dirty="0">
                <a:hlinkClick r:id="rId9"/>
              </a:rPr>
              <a:t>https://medlineplus.gov/spanish/legionnairesdisease.html</a:t>
            </a:r>
            <a:r>
              <a:rPr lang="es-PE" sz="1200" dirty="0"/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73D38DF-0172-42D9-864B-7E6261E1FD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0550" y="2342270"/>
            <a:ext cx="5159895" cy="30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689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6661</TotalTime>
  <Words>1846</Words>
  <Application>Microsoft Office PowerPoint</Application>
  <PresentationFormat>Panorámica</PresentationFormat>
  <Paragraphs>148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Aptos</vt:lpstr>
      <vt:lpstr>Aptos Display</vt:lpstr>
      <vt:lpstr>Arial</vt:lpstr>
      <vt:lpstr>Arial Black</vt:lpstr>
      <vt:lpstr>Bierstadt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Dixguel03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Yadira Salas</dc:creator>
  <cp:lastModifiedBy>Yaneth Clavo</cp:lastModifiedBy>
  <cp:revision>14</cp:revision>
  <dcterms:created xsi:type="dcterms:W3CDTF">2025-02-20T18:07:00Z</dcterms:created>
  <dcterms:modified xsi:type="dcterms:W3CDTF">2025-11-28T21:43:18Z</dcterms:modified>
</cp:coreProperties>
</file>